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ink/inkAction1.xml" ContentType="application/vnd.ms-office.inkAction+xml"/>
  <Override PartName="/ppt/notesSlides/notesSlide2.xml" ContentType="application/vnd.openxmlformats-officedocument.presentationml.notesSlide+xml"/>
  <Override PartName="/ppt/ink/inkAction2.xml" ContentType="application/vnd.ms-office.inkAction+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Action3.xml" ContentType="application/vnd.ms-office.inkAction+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Action4.xml" ContentType="application/vnd.ms-office.inkAction+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Action5.xml" ContentType="application/vnd.ms-office.inkAction+xml"/>
  <Override PartName="/ppt/notesSlides/notesSlide6.xml" ContentType="application/vnd.openxmlformats-officedocument.presentationml.notesSlide+xml"/>
  <Override PartName="/ppt/ink/inkAction6.xml" ContentType="application/vnd.ms-office.inkAction+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Action7.xml" ContentType="application/vnd.ms-office.inkAction+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Action8.xml" ContentType="application/vnd.ms-office.inkAction+xml"/>
  <Override PartName="/ppt/notesSlides/notesSlide9.xml" ContentType="application/vnd.openxmlformats-officedocument.presentationml.notesSlide+xml"/>
  <Override PartName="/ppt/ink/inkAction9.xml" ContentType="application/vnd.ms-office.inkAction+xml"/>
  <Override PartName="/ppt/notesSlides/notesSlide10.xml" ContentType="application/vnd.openxmlformats-officedocument.presentationml.notesSlide+xml"/>
  <Override PartName="/ppt/ink/inkAction10.xml" ContentType="application/vnd.ms-office.inkAction+xml"/>
  <Override PartName="/ppt/notesSlides/notesSlide11.xml" ContentType="application/vnd.openxmlformats-officedocument.presentationml.notesSlide+xml"/>
  <Override PartName="/ppt/ink/inkAction11.xml" ContentType="application/vnd.ms-office.inkAction+xml"/>
  <Override PartName="/ppt/notesSlides/notesSlide12.xml" ContentType="application/vnd.openxmlformats-officedocument.presentationml.notesSlide+xml"/>
  <Override PartName="/ppt/ink/inkAction12.xml" ContentType="application/vnd.ms-office.inkAction+xml"/>
  <Override PartName="/ppt/notesSlides/notesSlide13.xml" ContentType="application/vnd.openxmlformats-officedocument.presentationml.notesSlide+xml"/>
  <Override PartName="/ppt/ink/inkAction13.xml" ContentType="application/vnd.ms-office.inkAction+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Action14.xml" ContentType="application/vnd.ms-office.inkAction+xml"/>
  <Override PartName="/ppt/notesSlides/notesSlide15.xml" ContentType="application/vnd.openxmlformats-officedocument.presentationml.notesSlide+xml"/>
  <Override PartName="/ppt/ink/inkAction15.xml" ContentType="application/vnd.ms-office.inkAction+xml"/>
  <Override PartName="/ppt/notesSlides/notesSlide16.xml" ContentType="application/vnd.openxmlformats-officedocument.presentationml.notesSlide+xml"/>
  <Override PartName="/ppt/ink/inkAction16.xml" ContentType="application/vnd.ms-office.inkAction+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4"/>
  </p:notesMasterIdLst>
  <p:sldIdLst>
    <p:sldId id="268" r:id="rId5"/>
    <p:sldId id="384" r:id="rId6"/>
    <p:sldId id="371" r:id="rId7"/>
    <p:sldId id="385" r:id="rId8"/>
    <p:sldId id="386" r:id="rId9"/>
    <p:sldId id="387"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2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6" d="100"/>
          <a:sy n="76"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4.xml.rels><?xml version="1.0" encoding="UTF-8" standalone="yes"?>
<Relationships xmlns="http://schemas.openxmlformats.org/package/2006/relationships"><Relationship Id="rId1" Type="http://schemas.openxmlformats.org/officeDocument/2006/relationships/hyperlink" Target="https://fenix.tecnico.ulisboa.pt/downloadFile/845043405442708/10.e-CAP-3.pdf"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fenix.tecnico.ulisboa.pt/downloadFile/845043405442708/10.e-CAP-3.pdf" TargetMode="Externa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1127EF-A645-4CF7-9C97-22DFDC651666}"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EA780592-6335-44EE-89A4-F75C52F98CFD}">
      <dgm:prSet/>
      <dgm:spPr/>
      <dgm:t>
        <a:bodyPr/>
        <a:lstStyle/>
        <a:p>
          <a:r>
            <a:rPr lang="en-US"/>
            <a:t>A system is said to be consistent if all nodes see the same data at the same time.</a:t>
          </a:r>
        </a:p>
      </dgm:t>
    </dgm:pt>
    <dgm:pt modelId="{6197F67F-A068-4E47-B614-17710E0C7769}" type="parTrans" cxnId="{D406F271-BB66-4B46-B5CE-C8476AF0B298}">
      <dgm:prSet/>
      <dgm:spPr/>
      <dgm:t>
        <a:bodyPr/>
        <a:lstStyle/>
        <a:p>
          <a:endParaRPr lang="en-US"/>
        </a:p>
      </dgm:t>
    </dgm:pt>
    <dgm:pt modelId="{DDED0474-7037-4BCF-B297-943D93CE9220}" type="sibTrans" cxnId="{D406F271-BB66-4B46-B5CE-C8476AF0B298}">
      <dgm:prSet/>
      <dgm:spPr/>
      <dgm:t>
        <a:bodyPr/>
        <a:lstStyle/>
        <a:p>
          <a:endParaRPr lang="en-US"/>
        </a:p>
      </dgm:t>
    </dgm:pt>
    <dgm:pt modelId="{7CF2E910-5CB5-4013-B4C9-23A2C4F2A036}">
      <dgm:prSet/>
      <dgm:spPr/>
      <dgm:t>
        <a:bodyPr/>
        <a:lstStyle/>
        <a:p>
          <a:r>
            <a:rPr lang="en-US"/>
            <a:t>Simply, if we perform a read operation on a consistent system, it should return the value of the most recent write operation. This means that, the read should cause all nodes to return the same data, i.e., the value of the most recent write.</a:t>
          </a:r>
        </a:p>
      </dgm:t>
    </dgm:pt>
    <dgm:pt modelId="{491EEF4B-C0B1-41C6-ABC8-502BAE6B6F89}" type="parTrans" cxnId="{EC81A173-6C29-4448-BCC5-19A4910A8553}">
      <dgm:prSet/>
      <dgm:spPr/>
      <dgm:t>
        <a:bodyPr/>
        <a:lstStyle/>
        <a:p>
          <a:endParaRPr lang="en-US"/>
        </a:p>
      </dgm:t>
    </dgm:pt>
    <dgm:pt modelId="{95003513-DA36-479B-A5D0-28AF0C62B742}" type="sibTrans" cxnId="{EC81A173-6C29-4448-BCC5-19A4910A8553}">
      <dgm:prSet/>
      <dgm:spPr/>
      <dgm:t>
        <a:bodyPr/>
        <a:lstStyle/>
        <a:p>
          <a:endParaRPr lang="en-US"/>
        </a:p>
      </dgm:t>
    </dgm:pt>
    <dgm:pt modelId="{38A03140-1AAD-4573-9105-80C3463F2FD3}" type="pres">
      <dgm:prSet presAssocID="{9C1127EF-A645-4CF7-9C97-22DFDC651666}" presName="linear" presStyleCnt="0">
        <dgm:presLayoutVars>
          <dgm:animLvl val="lvl"/>
          <dgm:resizeHandles val="exact"/>
        </dgm:presLayoutVars>
      </dgm:prSet>
      <dgm:spPr/>
    </dgm:pt>
    <dgm:pt modelId="{640CFBF3-CD66-46D6-9ED9-1A5868BC6A1B}" type="pres">
      <dgm:prSet presAssocID="{EA780592-6335-44EE-89A4-F75C52F98CFD}" presName="parentText" presStyleLbl="node1" presStyleIdx="0" presStyleCnt="2">
        <dgm:presLayoutVars>
          <dgm:chMax val="0"/>
          <dgm:bulletEnabled val="1"/>
        </dgm:presLayoutVars>
      </dgm:prSet>
      <dgm:spPr/>
    </dgm:pt>
    <dgm:pt modelId="{07623CC5-B670-4527-92BE-3AC97329CDD8}" type="pres">
      <dgm:prSet presAssocID="{DDED0474-7037-4BCF-B297-943D93CE9220}" presName="spacer" presStyleCnt="0"/>
      <dgm:spPr/>
    </dgm:pt>
    <dgm:pt modelId="{C4D8690C-6B96-49F5-82D4-A9B7F316D92C}" type="pres">
      <dgm:prSet presAssocID="{7CF2E910-5CB5-4013-B4C9-23A2C4F2A036}" presName="parentText" presStyleLbl="node1" presStyleIdx="1" presStyleCnt="2">
        <dgm:presLayoutVars>
          <dgm:chMax val="0"/>
          <dgm:bulletEnabled val="1"/>
        </dgm:presLayoutVars>
      </dgm:prSet>
      <dgm:spPr/>
    </dgm:pt>
  </dgm:ptLst>
  <dgm:cxnLst>
    <dgm:cxn modelId="{B81CB71E-C3B5-456D-BD26-ED8348CDDC12}" type="presOf" srcId="{EA780592-6335-44EE-89A4-F75C52F98CFD}" destId="{640CFBF3-CD66-46D6-9ED9-1A5868BC6A1B}" srcOrd="0" destOrd="0" presId="urn:microsoft.com/office/officeart/2005/8/layout/vList2"/>
    <dgm:cxn modelId="{D406F271-BB66-4B46-B5CE-C8476AF0B298}" srcId="{9C1127EF-A645-4CF7-9C97-22DFDC651666}" destId="{EA780592-6335-44EE-89A4-F75C52F98CFD}" srcOrd="0" destOrd="0" parTransId="{6197F67F-A068-4E47-B614-17710E0C7769}" sibTransId="{DDED0474-7037-4BCF-B297-943D93CE9220}"/>
    <dgm:cxn modelId="{EC81A173-6C29-4448-BCC5-19A4910A8553}" srcId="{9C1127EF-A645-4CF7-9C97-22DFDC651666}" destId="{7CF2E910-5CB5-4013-B4C9-23A2C4F2A036}" srcOrd="1" destOrd="0" parTransId="{491EEF4B-C0B1-41C6-ABC8-502BAE6B6F89}" sibTransId="{95003513-DA36-479B-A5D0-28AF0C62B742}"/>
    <dgm:cxn modelId="{9BBD6A9F-D28C-4002-9099-AA61BCFEA1F4}" type="presOf" srcId="{9C1127EF-A645-4CF7-9C97-22DFDC651666}" destId="{38A03140-1AAD-4573-9105-80C3463F2FD3}" srcOrd="0" destOrd="0" presId="urn:microsoft.com/office/officeart/2005/8/layout/vList2"/>
    <dgm:cxn modelId="{1AB23AFD-A74E-4B3E-9967-10420D9F5A16}" type="presOf" srcId="{7CF2E910-5CB5-4013-B4C9-23A2C4F2A036}" destId="{C4D8690C-6B96-49F5-82D4-A9B7F316D92C}" srcOrd="0" destOrd="0" presId="urn:microsoft.com/office/officeart/2005/8/layout/vList2"/>
    <dgm:cxn modelId="{C8EE7706-E567-498D-8BF1-5D7B82CFFABA}" type="presParOf" srcId="{38A03140-1AAD-4573-9105-80C3463F2FD3}" destId="{640CFBF3-CD66-46D6-9ED9-1A5868BC6A1B}" srcOrd="0" destOrd="0" presId="urn:microsoft.com/office/officeart/2005/8/layout/vList2"/>
    <dgm:cxn modelId="{BB35C5C5-EC21-4BE0-9261-CBC5589F75B4}" type="presParOf" srcId="{38A03140-1AAD-4573-9105-80C3463F2FD3}" destId="{07623CC5-B670-4527-92BE-3AC97329CDD8}" srcOrd="1" destOrd="0" presId="urn:microsoft.com/office/officeart/2005/8/layout/vList2"/>
    <dgm:cxn modelId="{2D7DF2F6-393B-43E6-8247-3F5BB329CA51}" type="presParOf" srcId="{38A03140-1AAD-4573-9105-80C3463F2FD3}" destId="{C4D8690C-6B96-49F5-82D4-A9B7F316D92C}"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7FEA25-73D6-4B53-9F9E-BE6847DB376D}"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863F5F2D-B7D8-43B3-A804-F1CE071D33EE}">
      <dgm:prSet/>
      <dgm:spPr/>
      <dgm:t>
        <a:bodyPr/>
        <a:lstStyle/>
        <a:p>
          <a:r>
            <a:rPr lang="en-US"/>
            <a:t>Availability in a distributed system ensures that the system remains operational 100% of the time. Every request gets a (non-error) response regardless of the individual state of a node.</a:t>
          </a:r>
        </a:p>
      </dgm:t>
    </dgm:pt>
    <dgm:pt modelId="{DE71FDAD-F0A5-4F7F-9FA2-E549B971E3FE}" type="parTrans" cxnId="{CC18EEA6-23BA-4BE6-9689-769AEB729966}">
      <dgm:prSet/>
      <dgm:spPr/>
      <dgm:t>
        <a:bodyPr/>
        <a:lstStyle/>
        <a:p>
          <a:endParaRPr lang="en-US"/>
        </a:p>
      </dgm:t>
    </dgm:pt>
    <dgm:pt modelId="{BC02E56D-46B6-446E-BEEF-C5C2006D99EE}" type="sibTrans" cxnId="{CC18EEA6-23BA-4BE6-9689-769AEB729966}">
      <dgm:prSet/>
      <dgm:spPr/>
      <dgm:t>
        <a:bodyPr/>
        <a:lstStyle/>
        <a:p>
          <a:endParaRPr lang="en-US"/>
        </a:p>
      </dgm:t>
    </dgm:pt>
    <dgm:pt modelId="{52E8520B-2075-4EA7-8445-E559F780EB9E}">
      <dgm:prSet/>
      <dgm:spPr/>
      <dgm:t>
        <a:bodyPr/>
        <a:lstStyle/>
        <a:p>
          <a:r>
            <a:rPr lang="en-US"/>
            <a:t>Note: this does not guarantee that the response contains the most recent write.</a:t>
          </a:r>
        </a:p>
      </dgm:t>
    </dgm:pt>
    <dgm:pt modelId="{CCD262A5-9714-4228-AD43-6C01DCECC515}" type="parTrans" cxnId="{43F1BAAB-4657-4E52-8F70-3C19EE08BAA3}">
      <dgm:prSet/>
      <dgm:spPr/>
      <dgm:t>
        <a:bodyPr/>
        <a:lstStyle/>
        <a:p>
          <a:endParaRPr lang="en-US"/>
        </a:p>
      </dgm:t>
    </dgm:pt>
    <dgm:pt modelId="{2F5CF632-CCAE-4910-B9DD-CEDFA68E475D}" type="sibTrans" cxnId="{43F1BAAB-4657-4E52-8F70-3C19EE08BAA3}">
      <dgm:prSet/>
      <dgm:spPr/>
      <dgm:t>
        <a:bodyPr/>
        <a:lstStyle/>
        <a:p>
          <a:endParaRPr lang="en-US"/>
        </a:p>
      </dgm:t>
    </dgm:pt>
    <dgm:pt modelId="{E0285897-E9A8-4DA7-BCBB-D1811175BDC2}" type="pres">
      <dgm:prSet presAssocID="{A07FEA25-73D6-4B53-9F9E-BE6847DB376D}" presName="linear" presStyleCnt="0">
        <dgm:presLayoutVars>
          <dgm:animLvl val="lvl"/>
          <dgm:resizeHandles val="exact"/>
        </dgm:presLayoutVars>
      </dgm:prSet>
      <dgm:spPr/>
    </dgm:pt>
    <dgm:pt modelId="{486DB7B2-3D18-4BCA-BEA4-CD51AB07A95C}" type="pres">
      <dgm:prSet presAssocID="{863F5F2D-B7D8-43B3-A804-F1CE071D33EE}" presName="parentText" presStyleLbl="node1" presStyleIdx="0" presStyleCnt="2">
        <dgm:presLayoutVars>
          <dgm:chMax val="0"/>
          <dgm:bulletEnabled val="1"/>
        </dgm:presLayoutVars>
      </dgm:prSet>
      <dgm:spPr/>
    </dgm:pt>
    <dgm:pt modelId="{F42CF0C5-9872-4C62-B5FA-8BDA1C03790E}" type="pres">
      <dgm:prSet presAssocID="{BC02E56D-46B6-446E-BEEF-C5C2006D99EE}" presName="spacer" presStyleCnt="0"/>
      <dgm:spPr/>
    </dgm:pt>
    <dgm:pt modelId="{80C22E90-EBF0-4C6E-8CDC-E4ABE823633A}" type="pres">
      <dgm:prSet presAssocID="{52E8520B-2075-4EA7-8445-E559F780EB9E}" presName="parentText" presStyleLbl="node1" presStyleIdx="1" presStyleCnt="2">
        <dgm:presLayoutVars>
          <dgm:chMax val="0"/>
          <dgm:bulletEnabled val="1"/>
        </dgm:presLayoutVars>
      </dgm:prSet>
      <dgm:spPr/>
    </dgm:pt>
  </dgm:ptLst>
  <dgm:cxnLst>
    <dgm:cxn modelId="{CC18EEA6-23BA-4BE6-9689-769AEB729966}" srcId="{A07FEA25-73D6-4B53-9F9E-BE6847DB376D}" destId="{863F5F2D-B7D8-43B3-A804-F1CE071D33EE}" srcOrd="0" destOrd="0" parTransId="{DE71FDAD-F0A5-4F7F-9FA2-E549B971E3FE}" sibTransId="{BC02E56D-46B6-446E-BEEF-C5C2006D99EE}"/>
    <dgm:cxn modelId="{43F1BAAB-4657-4E52-8F70-3C19EE08BAA3}" srcId="{A07FEA25-73D6-4B53-9F9E-BE6847DB376D}" destId="{52E8520B-2075-4EA7-8445-E559F780EB9E}" srcOrd="1" destOrd="0" parTransId="{CCD262A5-9714-4228-AD43-6C01DCECC515}" sibTransId="{2F5CF632-CCAE-4910-B9DD-CEDFA68E475D}"/>
    <dgm:cxn modelId="{B46B14AD-6326-4F95-A2A5-FE13F897C765}" type="presOf" srcId="{52E8520B-2075-4EA7-8445-E559F780EB9E}" destId="{80C22E90-EBF0-4C6E-8CDC-E4ABE823633A}" srcOrd="0" destOrd="0" presId="urn:microsoft.com/office/officeart/2005/8/layout/vList2"/>
    <dgm:cxn modelId="{442FDFB6-BFB8-4A05-AAD7-673950563E5F}" type="presOf" srcId="{863F5F2D-B7D8-43B3-A804-F1CE071D33EE}" destId="{486DB7B2-3D18-4BCA-BEA4-CD51AB07A95C}" srcOrd="0" destOrd="0" presId="urn:microsoft.com/office/officeart/2005/8/layout/vList2"/>
    <dgm:cxn modelId="{4D480BF4-E300-41A9-9FE3-F1C1DD0C76D8}" type="presOf" srcId="{A07FEA25-73D6-4B53-9F9E-BE6847DB376D}" destId="{E0285897-E9A8-4DA7-BCBB-D1811175BDC2}" srcOrd="0" destOrd="0" presId="urn:microsoft.com/office/officeart/2005/8/layout/vList2"/>
    <dgm:cxn modelId="{06CBA372-3A2A-4BD7-B2AC-4A32DF2083B7}" type="presParOf" srcId="{E0285897-E9A8-4DA7-BCBB-D1811175BDC2}" destId="{486DB7B2-3D18-4BCA-BEA4-CD51AB07A95C}" srcOrd="0" destOrd="0" presId="urn:microsoft.com/office/officeart/2005/8/layout/vList2"/>
    <dgm:cxn modelId="{C6CE3C47-02B6-43FD-B712-7D2190121A45}" type="presParOf" srcId="{E0285897-E9A8-4DA7-BCBB-D1811175BDC2}" destId="{F42CF0C5-9872-4C62-B5FA-8BDA1C03790E}" srcOrd="1" destOrd="0" presId="urn:microsoft.com/office/officeart/2005/8/layout/vList2"/>
    <dgm:cxn modelId="{625CC6A2-C6D6-4180-8297-AAAEBF7541FC}" type="presParOf" srcId="{E0285897-E9A8-4DA7-BCBB-D1811175BDC2}" destId="{80C22E90-EBF0-4C6E-8CDC-E4ABE823633A}"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7FEA25-73D6-4B53-9F9E-BE6847DB376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8D18AFB-2F81-438A-9935-56B27F264BD7}">
      <dgm:prSet/>
      <dgm:spPr/>
      <dgm:t>
        <a:bodyPr/>
        <a:lstStyle/>
        <a:p>
          <a:r>
            <a:rPr lang="en-US" spc="75" dirty="0">
              <a:latin typeface="Century Gothic" panose="020B0502020202020204" pitchFamily="34" charset="0"/>
            </a:rPr>
            <a:t>This condition states that the system does not fail, regardless of if messages are dropped or delayed between nodes in a system.</a:t>
          </a:r>
        </a:p>
      </dgm:t>
    </dgm:pt>
    <dgm:pt modelId="{0CC37FED-879D-41FE-9DEB-EFB0F172805E}" type="parTrans" cxnId="{A41D19AF-AF77-43CE-A3D9-D14521428558}">
      <dgm:prSet/>
      <dgm:spPr/>
      <dgm:t>
        <a:bodyPr/>
        <a:lstStyle/>
        <a:p>
          <a:endParaRPr lang="en-US"/>
        </a:p>
      </dgm:t>
    </dgm:pt>
    <dgm:pt modelId="{6A2209A1-B8B1-4A3F-948A-F07BF6CC7FE1}" type="sibTrans" cxnId="{A41D19AF-AF77-43CE-A3D9-D14521428558}">
      <dgm:prSet/>
      <dgm:spPr/>
      <dgm:t>
        <a:bodyPr/>
        <a:lstStyle/>
        <a:p>
          <a:endParaRPr lang="en-US"/>
        </a:p>
      </dgm:t>
    </dgm:pt>
    <dgm:pt modelId="{4945D1A7-D79B-4424-AEA3-EB0CBC50ED8D}">
      <dgm:prSet/>
      <dgm:spPr/>
      <dgm:t>
        <a:bodyPr/>
        <a:lstStyle/>
        <a:p>
          <a:r>
            <a:rPr lang="en-US" spc="75">
              <a:latin typeface="Century Gothic" panose="020B0502020202020204" pitchFamily="34" charset="0"/>
            </a:rPr>
            <a:t>Partition tolerance has become more of a necessity than an option in distributed systems. It is made possible by sufficiently replicating records across combinations of nodes and networks.</a:t>
          </a:r>
          <a:endParaRPr lang="en-US" spc="75" dirty="0">
            <a:latin typeface="Century Gothic" panose="020B0502020202020204" pitchFamily="34" charset="0"/>
          </a:endParaRPr>
        </a:p>
      </dgm:t>
    </dgm:pt>
    <dgm:pt modelId="{F3E3D135-282A-413A-AAAC-88D6FC9AB2D6}" type="parTrans" cxnId="{94B229F4-8BC0-44A9-A63B-5B05C8541FAE}">
      <dgm:prSet/>
      <dgm:spPr/>
      <dgm:t>
        <a:bodyPr/>
        <a:lstStyle/>
        <a:p>
          <a:endParaRPr lang="en-US"/>
        </a:p>
      </dgm:t>
    </dgm:pt>
    <dgm:pt modelId="{7D8D8776-DD61-41F3-8E4F-0A9D06D3CB67}" type="sibTrans" cxnId="{94B229F4-8BC0-44A9-A63B-5B05C8541FAE}">
      <dgm:prSet/>
      <dgm:spPr/>
      <dgm:t>
        <a:bodyPr/>
        <a:lstStyle/>
        <a:p>
          <a:endParaRPr lang="en-US"/>
        </a:p>
      </dgm:t>
    </dgm:pt>
    <dgm:pt modelId="{E0285897-E9A8-4DA7-BCBB-D1811175BDC2}" type="pres">
      <dgm:prSet presAssocID="{A07FEA25-73D6-4B53-9F9E-BE6847DB376D}" presName="linear" presStyleCnt="0">
        <dgm:presLayoutVars>
          <dgm:animLvl val="lvl"/>
          <dgm:resizeHandles val="exact"/>
        </dgm:presLayoutVars>
      </dgm:prSet>
      <dgm:spPr/>
    </dgm:pt>
    <dgm:pt modelId="{6E3C5E32-0E4A-461F-B869-516D82CF3488}" type="pres">
      <dgm:prSet presAssocID="{C8D18AFB-2F81-438A-9935-56B27F264BD7}" presName="parentText" presStyleLbl="node1" presStyleIdx="0" presStyleCnt="2">
        <dgm:presLayoutVars>
          <dgm:chMax val="0"/>
          <dgm:bulletEnabled val="1"/>
        </dgm:presLayoutVars>
      </dgm:prSet>
      <dgm:spPr/>
    </dgm:pt>
    <dgm:pt modelId="{ECBF3F15-F9FD-4D33-97A1-24EDBB2951FB}" type="pres">
      <dgm:prSet presAssocID="{6A2209A1-B8B1-4A3F-948A-F07BF6CC7FE1}" presName="spacer" presStyleCnt="0"/>
      <dgm:spPr/>
    </dgm:pt>
    <dgm:pt modelId="{A165D3AD-34CC-421B-9FA6-A90ECD3EC64F}" type="pres">
      <dgm:prSet presAssocID="{4945D1A7-D79B-4424-AEA3-EB0CBC50ED8D}" presName="parentText" presStyleLbl="node1" presStyleIdx="1" presStyleCnt="2">
        <dgm:presLayoutVars>
          <dgm:chMax val="0"/>
          <dgm:bulletEnabled val="1"/>
        </dgm:presLayoutVars>
      </dgm:prSet>
      <dgm:spPr/>
    </dgm:pt>
  </dgm:ptLst>
  <dgm:cxnLst>
    <dgm:cxn modelId="{4C03432B-6A55-4506-A0D4-78D3A3159949}" type="presOf" srcId="{C8D18AFB-2F81-438A-9935-56B27F264BD7}" destId="{6E3C5E32-0E4A-461F-B869-516D82CF3488}" srcOrd="0" destOrd="0" presId="urn:microsoft.com/office/officeart/2005/8/layout/vList2"/>
    <dgm:cxn modelId="{A41D19AF-AF77-43CE-A3D9-D14521428558}" srcId="{A07FEA25-73D6-4B53-9F9E-BE6847DB376D}" destId="{C8D18AFB-2F81-438A-9935-56B27F264BD7}" srcOrd="0" destOrd="0" parTransId="{0CC37FED-879D-41FE-9DEB-EFB0F172805E}" sibTransId="{6A2209A1-B8B1-4A3F-948A-F07BF6CC7FE1}"/>
    <dgm:cxn modelId="{EF30D1C4-4D71-4EE5-BAA7-7B058BB6122E}" type="presOf" srcId="{4945D1A7-D79B-4424-AEA3-EB0CBC50ED8D}" destId="{A165D3AD-34CC-421B-9FA6-A90ECD3EC64F}" srcOrd="0" destOrd="0" presId="urn:microsoft.com/office/officeart/2005/8/layout/vList2"/>
    <dgm:cxn modelId="{4D480BF4-E300-41A9-9FE3-F1C1DD0C76D8}" type="presOf" srcId="{A07FEA25-73D6-4B53-9F9E-BE6847DB376D}" destId="{E0285897-E9A8-4DA7-BCBB-D1811175BDC2}" srcOrd="0" destOrd="0" presId="urn:microsoft.com/office/officeart/2005/8/layout/vList2"/>
    <dgm:cxn modelId="{94B229F4-8BC0-44A9-A63B-5B05C8541FAE}" srcId="{A07FEA25-73D6-4B53-9F9E-BE6847DB376D}" destId="{4945D1A7-D79B-4424-AEA3-EB0CBC50ED8D}" srcOrd="1" destOrd="0" parTransId="{F3E3D135-282A-413A-AAAC-88D6FC9AB2D6}" sibTransId="{7D8D8776-DD61-41F3-8E4F-0A9D06D3CB67}"/>
    <dgm:cxn modelId="{72F3FBB2-92E7-4D7F-BD05-3494E31E5D80}" type="presParOf" srcId="{E0285897-E9A8-4DA7-BCBB-D1811175BDC2}" destId="{6E3C5E32-0E4A-461F-B869-516D82CF3488}" srcOrd="0" destOrd="0" presId="urn:microsoft.com/office/officeart/2005/8/layout/vList2"/>
    <dgm:cxn modelId="{E00B541A-E76A-48C1-901A-E7AF22E09C20}" type="presParOf" srcId="{E0285897-E9A8-4DA7-BCBB-D1811175BDC2}" destId="{ECBF3F15-F9FD-4D33-97A1-24EDBB2951FB}" srcOrd="1" destOrd="0" presId="urn:microsoft.com/office/officeart/2005/8/layout/vList2"/>
    <dgm:cxn modelId="{DBFC3AF1-EFFA-407C-BCC7-E85827720CC7}" type="presParOf" srcId="{E0285897-E9A8-4DA7-BCBB-D1811175BDC2}" destId="{A165D3AD-34CC-421B-9FA6-A90ECD3EC64F}"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AA491F-10E2-4002-97ED-F6E5738B25DD}"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925CA55B-113F-47B8-A55B-689FC0E57217}">
      <dgm:prSet/>
      <dgm:spPr/>
      <dgm:t>
        <a:bodyPr/>
        <a:lstStyle/>
        <a:p>
          <a:r>
            <a:rPr lang="en-US" dirty="0"/>
            <a:t>The </a:t>
          </a:r>
          <a:r>
            <a:rPr lang="en-US" b="1" dirty="0">
              <a:hlinkClick xmlns:r="http://schemas.openxmlformats.org/officeDocument/2006/relationships" r:id="rId1">
                <a:extLst>
                  <a:ext uri="{A12FA001-AC4F-418D-AE19-62706E023703}">
                    <ahyp:hlinkClr xmlns:ahyp="http://schemas.microsoft.com/office/drawing/2018/hyperlinkcolor" val="tx"/>
                  </a:ext>
                </a:extLst>
              </a:hlinkClick>
            </a:rPr>
            <a:t>CAP theorem</a:t>
          </a:r>
          <a:r>
            <a:rPr lang="en-US" b="1" dirty="0"/>
            <a:t> </a:t>
          </a:r>
          <a:r>
            <a:rPr lang="en-US" dirty="0"/>
            <a:t>states that in the presence of a network partition, one has to choose between </a:t>
          </a:r>
          <a:r>
            <a:rPr lang="en-US" b="1" dirty="0"/>
            <a:t>Consistency</a:t>
          </a:r>
          <a:r>
            <a:rPr lang="en-US" dirty="0"/>
            <a:t> and </a:t>
          </a:r>
          <a:r>
            <a:rPr lang="en-US" b="1" dirty="0"/>
            <a:t>Availability</a:t>
          </a:r>
          <a:r>
            <a:rPr lang="en-US" dirty="0"/>
            <a:t>.</a:t>
          </a:r>
        </a:p>
      </dgm:t>
    </dgm:pt>
    <dgm:pt modelId="{2053FD45-AEED-4F61-A15E-801E3D7DCFA8}" type="parTrans" cxnId="{F433E312-D0BF-449A-B62F-4F867D940BED}">
      <dgm:prSet/>
      <dgm:spPr/>
      <dgm:t>
        <a:bodyPr/>
        <a:lstStyle/>
        <a:p>
          <a:endParaRPr lang="en-US"/>
        </a:p>
      </dgm:t>
    </dgm:pt>
    <dgm:pt modelId="{801CC6A0-4505-41B1-B7E0-B54B48C8F10F}" type="sibTrans" cxnId="{F433E312-D0BF-449A-B62F-4F867D940BED}">
      <dgm:prSet/>
      <dgm:spPr/>
      <dgm:t>
        <a:bodyPr/>
        <a:lstStyle/>
        <a:p>
          <a:endParaRPr lang="en-US"/>
        </a:p>
      </dgm:t>
    </dgm:pt>
    <dgm:pt modelId="{BC8CDAD6-30FD-4E3E-84DE-F527DD160EC9}">
      <dgm:prSet/>
      <dgm:spPr/>
      <dgm:t>
        <a:bodyPr/>
        <a:lstStyle/>
        <a:p>
          <a:r>
            <a:rPr lang="en-US"/>
            <a:t>Meaning that “If you want to be consistent, you can’t always be available”</a:t>
          </a:r>
        </a:p>
      </dgm:t>
    </dgm:pt>
    <dgm:pt modelId="{37DE6C1D-FC1B-4417-8D43-3BE9F94BCF23}" type="parTrans" cxnId="{A840EE07-FE4E-479D-83C8-FD9C0DE09027}">
      <dgm:prSet/>
      <dgm:spPr/>
      <dgm:t>
        <a:bodyPr/>
        <a:lstStyle/>
        <a:p>
          <a:endParaRPr lang="en-US"/>
        </a:p>
      </dgm:t>
    </dgm:pt>
    <dgm:pt modelId="{B0FE00C4-0E9C-44B9-A0A2-7F8D892DE952}" type="sibTrans" cxnId="{A840EE07-FE4E-479D-83C8-FD9C0DE09027}">
      <dgm:prSet/>
      <dgm:spPr/>
      <dgm:t>
        <a:bodyPr/>
        <a:lstStyle/>
        <a:p>
          <a:endParaRPr lang="en-US"/>
        </a:p>
      </dgm:t>
    </dgm:pt>
    <dgm:pt modelId="{C5BC6A45-6DEE-49B7-AD6B-EABB7CC80C11}" type="pres">
      <dgm:prSet presAssocID="{BBAA491F-10E2-4002-97ED-F6E5738B25DD}" presName="linear" presStyleCnt="0">
        <dgm:presLayoutVars>
          <dgm:animLvl val="lvl"/>
          <dgm:resizeHandles val="exact"/>
        </dgm:presLayoutVars>
      </dgm:prSet>
      <dgm:spPr/>
    </dgm:pt>
    <dgm:pt modelId="{6BB1309C-FE52-4DD7-AEEB-B2A92DE4AF96}" type="pres">
      <dgm:prSet presAssocID="{925CA55B-113F-47B8-A55B-689FC0E57217}" presName="parentText" presStyleLbl="node1" presStyleIdx="0" presStyleCnt="2">
        <dgm:presLayoutVars>
          <dgm:chMax val="0"/>
          <dgm:bulletEnabled val="1"/>
        </dgm:presLayoutVars>
      </dgm:prSet>
      <dgm:spPr/>
    </dgm:pt>
    <dgm:pt modelId="{9FF7F79F-D930-4C62-A7E5-4C681C50EB63}" type="pres">
      <dgm:prSet presAssocID="{801CC6A0-4505-41B1-B7E0-B54B48C8F10F}" presName="spacer" presStyleCnt="0"/>
      <dgm:spPr/>
    </dgm:pt>
    <dgm:pt modelId="{79F14756-8A0B-4492-A027-5807D68393BE}" type="pres">
      <dgm:prSet presAssocID="{BC8CDAD6-30FD-4E3E-84DE-F527DD160EC9}" presName="parentText" presStyleLbl="node1" presStyleIdx="1" presStyleCnt="2">
        <dgm:presLayoutVars>
          <dgm:chMax val="0"/>
          <dgm:bulletEnabled val="1"/>
        </dgm:presLayoutVars>
      </dgm:prSet>
      <dgm:spPr/>
    </dgm:pt>
  </dgm:ptLst>
  <dgm:cxnLst>
    <dgm:cxn modelId="{A840EE07-FE4E-479D-83C8-FD9C0DE09027}" srcId="{BBAA491F-10E2-4002-97ED-F6E5738B25DD}" destId="{BC8CDAD6-30FD-4E3E-84DE-F527DD160EC9}" srcOrd="1" destOrd="0" parTransId="{37DE6C1D-FC1B-4417-8D43-3BE9F94BCF23}" sibTransId="{B0FE00C4-0E9C-44B9-A0A2-7F8D892DE952}"/>
    <dgm:cxn modelId="{F433E312-D0BF-449A-B62F-4F867D940BED}" srcId="{BBAA491F-10E2-4002-97ED-F6E5738B25DD}" destId="{925CA55B-113F-47B8-A55B-689FC0E57217}" srcOrd="0" destOrd="0" parTransId="{2053FD45-AEED-4F61-A15E-801E3D7DCFA8}" sibTransId="{801CC6A0-4505-41B1-B7E0-B54B48C8F10F}"/>
    <dgm:cxn modelId="{EA77B521-3322-458D-B77B-A2B8EF390942}" type="presOf" srcId="{BBAA491F-10E2-4002-97ED-F6E5738B25DD}" destId="{C5BC6A45-6DEE-49B7-AD6B-EABB7CC80C11}" srcOrd="0" destOrd="0" presId="urn:microsoft.com/office/officeart/2005/8/layout/vList2"/>
    <dgm:cxn modelId="{2AFE8EA3-66AE-4352-90DB-B07493768F37}" type="presOf" srcId="{BC8CDAD6-30FD-4E3E-84DE-F527DD160EC9}" destId="{79F14756-8A0B-4492-A027-5807D68393BE}" srcOrd="0" destOrd="0" presId="urn:microsoft.com/office/officeart/2005/8/layout/vList2"/>
    <dgm:cxn modelId="{9D96C8BF-FEBD-4910-B6EC-2E6DEC65C666}" type="presOf" srcId="{925CA55B-113F-47B8-A55B-689FC0E57217}" destId="{6BB1309C-FE52-4DD7-AEEB-B2A92DE4AF96}" srcOrd="0" destOrd="0" presId="urn:microsoft.com/office/officeart/2005/8/layout/vList2"/>
    <dgm:cxn modelId="{EE15DBA6-CCE6-4C9D-B556-C662CCBAA66D}" type="presParOf" srcId="{C5BC6A45-6DEE-49B7-AD6B-EABB7CC80C11}" destId="{6BB1309C-FE52-4DD7-AEEB-B2A92DE4AF96}" srcOrd="0" destOrd="0" presId="urn:microsoft.com/office/officeart/2005/8/layout/vList2"/>
    <dgm:cxn modelId="{8D62FC20-99ED-4B6F-81F6-EC1690F66F55}" type="presParOf" srcId="{C5BC6A45-6DEE-49B7-AD6B-EABB7CC80C11}" destId="{9FF7F79F-D930-4C62-A7E5-4C681C50EB63}" srcOrd="1" destOrd="0" presId="urn:microsoft.com/office/officeart/2005/8/layout/vList2"/>
    <dgm:cxn modelId="{08D491BA-CEBD-45E3-9BBB-E20ED198222A}" type="presParOf" srcId="{C5BC6A45-6DEE-49B7-AD6B-EABB7CC80C11}" destId="{79F14756-8A0B-4492-A027-5807D68393BE}"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E9DF26-DEE2-4258-B723-812950F454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9CD6B07-1D13-4B3B-B073-8A32E7EFBFA3}">
      <dgm:prSet/>
      <dgm:spPr/>
      <dgm:t>
        <a:bodyPr/>
        <a:lstStyle/>
        <a:p>
          <a:r>
            <a:rPr lang="en-US" dirty="0"/>
            <a:t>When the system replies, you can believe them but they don’t always give your answers</a:t>
          </a:r>
        </a:p>
      </dgm:t>
    </dgm:pt>
    <dgm:pt modelId="{C4CFCC02-1BD5-47D8-B7B7-A78E38F169C0}" type="parTrans" cxnId="{48109ACC-7483-48D8-B3AE-DC9491187945}">
      <dgm:prSet/>
      <dgm:spPr/>
      <dgm:t>
        <a:bodyPr/>
        <a:lstStyle/>
        <a:p>
          <a:endParaRPr lang="en-US"/>
        </a:p>
      </dgm:t>
    </dgm:pt>
    <dgm:pt modelId="{7446484B-DAE1-49EB-A484-30D5A259A767}" type="sibTrans" cxnId="{48109ACC-7483-48D8-B3AE-DC9491187945}">
      <dgm:prSet/>
      <dgm:spPr/>
      <dgm:t>
        <a:bodyPr/>
        <a:lstStyle/>
        <a:p>
          <a:endParaRPr lang="en-US"/>
        </a:p>
      </dgm:t>
    </dgm:pt>
    <dgm:pt modelId="{BC62DE86-446E-4349-9995-E2ECD76F1B4F}" type="pres">
      <dgm:prSet presAssocID="{78E9DF26-DEE2-4258-B723-812950F45491}" presName="linear" presStyleCnt="0">
        <dgm:presLayoutVars>
          <dgm:animLvl val="lvl"/>
          <dgm:resizeHandles val="exact"/>
        </dgm:presLayoutVars>
      </dgm:prSet>
      <dgm:spPr/>
    </dgm:pt>
    <dgm:pt modelId="{611AE62F-7618-47C7-BA5D-98EA2C6A8159}" type="pres">
      <dgm:prSet presAssocID="{49CD6B07-1D13-4B3B-B073-8A32E7EFBFA3}" presName="parentText" presStyleLbl="node1" presStyleIdx="0" presStyleCnt="1" custScaleY="57142">
        <dgm:presLayoutVars>
          <dgm:chMax val="0"/>
          <dgm:bulletEnabled val="1"/>
        </dgm:presLayoutVars>
      </dgm:prSet>
      <dgm:spPr/>
    </dgm:pt>
  </dgm:ptLst>
  <dgm:cxnLst>
    <dgm:cxn modelId="{8F47DE42-1A63-4B1C-A945-2A1DAED3CE18}" type="presOf" srcId="{49CD6B07-1D13-4B3B-B073-8A32E7EFBFA3}" destId="{611AE62F-7618-47C7-BA5D-98EA2C6A8159}" srcOrd="0" destOrd="0" presId="urn:microsoft.com/office/officeart/2005/8/layout/vList2"/>
    <dgm:cxn modelId="{DE3F4468-63F9-4E38-A704-2BA937251417}" type="presOf" srcId="{78E9DF26-DEE2-4258-B723-812950F45491}" destId="{BC62DE86-446E-4349-9995-E2ECD76F1B4F}" srcOrd="0" destOrd="0" presId="urn:microsoft.com/office/officeart/2005/8/layout/vList2"/>
    <dgm:cxn modelId="{48109ACC-7483-48D8-B3AE-DC9491187945}" srcId="{78E9DF26-DEE2-4258-B723-812950F45491}" destId="{49CD6B07-1D13-4B3B-B073-8A32E7EFBFA3}" srcOrd="0" destOrd="0" parTransId="{C4CFCC02-1BD5-47D8-B7B7-A78E38F169C0}" sibTransId="{7446484B-DAE1-49EB-A484-30D5A259A767}"/>
    <dgm:cxn modelId="{E1F7AF52-20AD-4420-8847-E98A8926625A}" type="presParOf" srcId="{BC62DE86-446E-4349-9995-E2ECD76F1B4F}" destId="{611AE62F-7618-47C7-BA5D-98EA2C6A8159}"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643742-D90C-4111-B198-A815674E23A2}" type="doc">
      <dgm:prSet loTypeId="urn:microsoft.com/office/officeart/2005/8/layout/matrix1" loCatId="matrix" qsTypeId="urn:microsoft.com/office/officeart/2005/8/quickstyle/simple1" qsCatId="simple" csTypeId="urn:microsoft.com/office/officeart/2005/8/colors/colorful4" csCatId="colorful" phldr="1"/>
      <dgm:spPr/>
      <dgm:t>
        <a:bodyPr/>
        <a:lstStyle/>
        <a:p>
          <a:endParaRPr lang="en-US"/>
        </a:p>
      </dgm:t>
    </dgm:pt>
    <dgm:pt modelId="{22D4E0E3-4B2F-4861-A589-404F5D9D3076}">
      <dgm:prSet/>
      <dgm:spPr/>
      <dgm:t>
        <a:bodyPr/>
        <a:lstStyle/>
        <a:p>
          <a:r>
            <a:rPr lang="en-US" i="0" dirty="0">
              <a:latin typeface="Calibri"/>
              <a:ea typeface="Calibri"/>
              <a:cs typeface="Calibri"/>
              <a:sym typeface="Calibri"/>
            </a:rPr>
            <a:t>Criteria to consider:</a:t>
          </a:r>
          <a:endParaRPr lang="en-US" dirty="0"/>
        </a:p>
      </dgm:t>
    </dgm:pt>
    <dgm:pt modelId="{14C4C750-745E-4905-8E64-5E0CCCEEF9E7}" type="parTrans" cxnId="{67FB3B5C-0384-4CBD-ACA8-7D69823FE0FD}">
      <dgm:prSet/>
      <dgm:spPr/>
      <dgm:t>
        <a:bodyPr/>
        <a:lstStyle/>
        <a:p>
          <a:endParaRPr lang="en-US"/>
        </a:p>
      </dgm:t>
    </dgm:pt>
    <dgm:pt modelId="{3A363D10-7DFF-415D-91A0-7063FE93F7C3}" type="sibTrans" cxnId="{67FB3B5C-0384-4CBD-ACA8-7D69823FE0FD}">
      <dgm:prSet/>
      <dgm:spPr/>
      <dgm:t>
        <a:bodyPr/>
        <a:lstStyle/>
        <a:p>
          <a:endParaRPr lang="en-US"/>
        </a:p>
      </dgm:t>
    </dgm:pt>
    <dgm:pt modelId="{ABBB9A9C-D06B-4CB5-999F-D3CB192DD965}">
      <dgm:prSet/>
      <dgm:spPr/>
      <dgm:t>
        <a:bodyPr/>
        <a:lstStyle/>
        <a:p>
          <a:r>
            <a:rPr lang="en-US" i="0"/>
            <a:t>How important is it to achieve high Availability or is it ok to throw Errors?</a:t>
          </a:r>
          <a:endParaRPr lang="en-US" dirty="0"/>
        </a:p>
      </dgm:t>
    </dgm:pt>
    <dgm:pt modelId="{67EA04F9-2166-482D-8475-86B3469787F7}" type="parTrans" cxnId="{B76D2718-9287-4460-97F9-F5B4D96AF807}">
      <dgm:prSet/>
      <dgm:spPr/>
      <dgm:t>
        <a:bodyPr/>
        <a:lstStyle/>
        <a:p>
          <a:endParaRPr lang="en-US"/>
        </a:p>
      </dgm:t>
    </dgm:pt>
    <dgm:pt modelId="{D71C47A5-AE4C-4BBB-8B7F-210A3AA4AE18}" type="sibTrans" cxnId="{B76D2718-9287-4460-97F9-F5B4D96AF807}">
      <dgm:prSet/>
      <dgm:spPr/>
      <dgm:t>
        <a:bodyPr/>
        <a:lstStyle/>
        <a:p>
          <a:endParaRPr lang="en-US"/>
        </a:p>
      </dgm:t>
    </dgm:pt>
    <dgm:pt modelId="{28CF9B9F-A81D-41A0-B623-279AB0435D6B}">
      <dgm:prSet/>
      <dgm:spPr/>
      <dgm:t>
        <a:bodyPr/>
        <a:lstStyle/>
        <a:p>
          <a:r>
            <a:rPr lang="en-US" i="0"/>
            <a:t>How much Latency is tolerated? (high latency approaching ∞ is equal to no availability )</a:t>
          </a:r>
          <a:endParaRPr lang="en-US" dirty="0"/>
        </a:p>
      </dgm:t>
    </dgm:pt>
    <dgm:pt modelId="{356CD445-E3D8-460F-BC6E-951B7981EE9D}" type="parTrans" cxnId="{1316256D-184F-43B0-BAAD-409429202C1B}">
      <dgm:prSet/>
      <dgm:spPr/>
      <dgm:t>
        <a:bodyPr/>
        <a:lstStyle/>
        <a:p>
          <a:endParaRPr lang="en-US"/>
        </a:p>
      </dgm:t>
    </dgm:pt>
    <dgm:pt modelId="{3F2C3B96-4313-408A-B614-C17E6AB1551C}" type="sibTrans" cxnId="{1316256D-184F-43B0-BAAD-409429202C1B}">
      <dgm:prSet/>
      <dgm:spPr/>
      <dgm:t>
        <a:bodyPr/>
        <a:lstStyle/>
        <a:p>
          <a:endParaRPr lang="en-US"/>
        </a:p>
      </dgm:t>
    </dgm:pt>
    <dgm:pt modelId="{2DC2BBFA-DA76-44B8-81D9-817D6811DB30}">
      <dgm:prSet/>
      <dgm:spPr/>
      <dgm:t>
        <a:bodyPr/>
        <a:lstStyle/>
        <a:p>
          <a:r>
            <a:rPr lang="en-US" i="0" dirty="0"/>
            <a:t>How Complex can a solution get?</a:t>
          </a:r>
          <a:endParaRPr lang="en-US" dirty="0"/>
        </a:p>
      </dgm:t>
    </dgm:pt>
    <dgm:pt modelId="{415AE512-463D-428F-A8EF-0F855205F970}" type="parTrans" cxnId="{0D7F5BEE-FE53-4331-8CF6-189B8E670DCE}">
      <dgm:prSet/>
      <dgm:spPr/>
      <dgm:t>
        <a:bodyPr/>
        <a:lstStyle/>
        <a:p>
          <a:endParaRPr lang="en-US"/>
        </a:p>
      </dgm:t>
    </dgm:pt>
    <dgm:pt modelId="{79AF5D6E-D9E3-4D92-8FE2-99B15AC207C3}" type="sibTrans" cxnId="{0D7F5BEE-FE53-4331-8CF6-189B8E670DCE}">
      <dgm:prSet/>
      <dgm:spPr/>
      <dgm:t>
        <a:bodyPr/>
        <a:lstStyle/>
        <a:p>
          <a:endParaRPr lang="en-US"/>
        </a:p>
      </dgm:t>
    </dgm:pt>
    <dgm:pt modelId="{EFA50536-3341-42E9-B086-38ECEEF4BD06}">
      <dgm:prSet/>
      <dgm:spPr/>
      <dgm:t>
        <a:bodyPr/>
        <a:lstStyle/>
        <a:p>
          <a:r>
            <a:rPr lang="en-US" i="0"/>
            <a:t>What is the cost of achieving Consistency or how much would it cost in the case of Inconsistency?</a:t>
          </a:r>
          <a:endParaRPr lang="en-US"/>
        </a:p>
      </dgm:t>
    </dgm:pt>
    <dgm:pt modelId="{5415A30B-344E-435E-AAA4-BB0C363D83D1}" type="parTrans" cxnId="{BB5A3C7B-46C9-4DD3-BFFF-3167F704ED0D}">
      <dgm:prSet/>
      <dgm:spPr/>
      <dgm:t>
        <a:bodyPr/>
        <a:lstStyle/>
        <a:p>
          <a:endParaRPr lang="en-US"/>
        </a:p>
      </dgm:t>
    </dgm:pt>
    <dgm:pt modelId="{A9420A5B-630D-413C-AFEC-43FCF5D7368E}" type="sibTrans" cxnId="{BB5A3C7B-46C9-4DD3-BFFF-3167F704ED0D}">
      <dgm:prSet/>
      <dgm:spPr/>
      <dgm:t>
        <a:bodyPr/>
        <a:lstStyle/>
        <a:p>
          <a:endParaRPr lang="en-US"/>
        </a:p>
      </dgm:t>
    </dgm:pt>
    <dgm:pt modelId="{8CFE20E7-0EE6-4124-A786-B135D4DA92CA}" type="pres">
      <dgm:prSet presAssocID="{0D643742-D90C-4111-B198-A815674E23A2}" presName="diagram" presStyleCnt="0">
        <dgm:presLayoutVars>
          <dgm:chMax val="1"/>
          <dgm:dir/>
          <dgm:animLvl val="ctr"/>
          <dgm:resizeHandles val="exact"/>
        </dgm:presLayoutVars>
      </dgm:prSet>
      <dgm:spPr/>
    </dgm:pt>
    <dgm:pt modelId="{DF5365D2-577C-4311-B4C3-BDC873D030C3}" type="pres">
      <dgm:prSet presAssocID="{0D643742-D90C-4111-B198-A815674E23A2}" presName="matrix" presStyleCnt="0"/>
      <dgm:spPr/>
    </dgm:pt>
    <dgm:pt modelId="{0E52B9D3-DBA8-4F65-B861-ACEE31C55B62}" type="pres">
      <dgm:prSet presAssocID="{0D643742-D90C-4111-B198-A815674E23A2}" presName="tile1" presStyleLbl="node1" presStyleIdx="0" presStyleCnt="4"/>
      <dgm:spPr/>
    </dgm:pt>
    <dgm:pt modelId="{4935D87D-CD59-45CC-8CA9-9634775EEE7E}" type="pres">
      <dgm:prSet presAssocID="{0D643742-D90C-4111-B198-A815674E23A2}" presName="tile1text" presStyleLbl="node1" presStyleIdx="0" presStyleCnt="4">
        <dgm:presLayoutVars>
          <dgm:chMax val="0"/>
          <dgm:chPref val="0"/>
          <dgm:bulletEnabled val="1"/>
        </dgm:presLayoutVars>
      </dgm:prSet>
      <dgm:spPr/>
    </dgm:pt>
    <dgm:pt modelId="{A541C319-A3A6-4F80-BB27-319EDEAE9297}" type="pres">
      <dgm:prSet presAssocID="{0D643742-D90C-4111-B198-A815674E23A2}" presName="tile2" presStyleLbl="node1" presStyleIdx="1" presStyleCnt="4"/>
      <dgm:spPr/>
    </dgm:pt>
    <dgm:pt modelId="{2BC80D71-E3CA-43CC-9E80-1CF722D8BAFF}" type="pres">
      <dgm:prSet presAssocID="{0D643742-D90C-4111-B198-A815674E23A2}" presName="tile2text" presStyleLbl="node1" presStyleIdx="1" presStyleCnt="4">
        <dgm:presLayoutVars>
          <dgm:chMax val="0"/>
          <dgm:chPref val="0"/>
          <dgm:bulletEnabled val="1"/>
        </dgm:presLayoutVars>
      </dgm:prSet>
      <dgm:spPr/>
    </dgm:pt>
    <dgm:pt modelId="{1033FA16-CDBF-4426-8644-13B53E967E9A}" type="pres">
      <dgm:prSet presAssocID="{0D643742-D90C-4111-B198-A815674E23A2}" presName="tile3" presStyleLbl="node1" presStyleIdx="2" presStyleCnt="4"/>
      <dgm:spPr/>
    </dgm:pt>
    <dgm:pt modelId="{7A98CF36-FD9F-4142-8235-B8ADE79008C9}" type="pres">
      <dgm:prSet presAssocID="{0D643742-D90C-4111-B198-A815674E23A2}" presName="tile3text" presStyleLbl="node1" presStyleIdx="2" presStyleCnt="4">
        <dgm:presLayoutVars>
          <dgm:chMax val="0"/>
          <dgm:chPref val="0"/>
          <dgm:bulletEnabled val="1"/>
        </dgm:presLayoutVars>
      </dgm:prSet>
      <dgm:spPr/>
    </dgm:pt>
    <dgm:pt modelId="{B854AB2A-7832-4020-8DF2-7CF23F9D252B}" type="pres">
      <dgm:prSet presAssocID="{0D643742-D90C-4111-B198-A815674E23A2}" presName="tile4" presStyleLbl="node1" presStyleIdx="3" presStyleCnt="4"/>
      <dgm:spPr/>
    </dgm:pt>
    <dgm:pt modelId="{F6DEAFE8-C37C-417A-8E8A-ADA4B4ECEAE2}" type="pres">
      <dgm:prSet presAssocID="{0D643742-D90C-4111-B198-A815674E23A2}" presName="tile4text" presStyleLbl="node1" presStyleIdx="3" presStyleCnt="4">
        <dgm:presLayoutVars>
          <dgm:chMax val="0"/>
          <dgm:chPref val="0"/>
          <dgm:bulletEnabled val="1"/>
        </dgm:presLayoutVars>
      </dgm:prSet>
      <dgm:spPr/>
    </dgm:pt>
    <dgm:pt modelId="{6623678B-027F-4348-8278-536246074381}" type="pres">
      <dgm:prSet presAssocID="{0D643742-D90C-4111-B198-A815674E23A2}" presName="centerTile" presStyleLbl="fgShp" presStyleIdx="0" presStyleCnt="1">
        <dgm:presLayoutVars>
          <dgm:chMax val="0"/>
          <dgm:chPref val="0"/>
        </dgm:presLayoutVars>
      </dgm:prSet>
      <dgm:spPr/>
    </dgm:pt>
  </dgm:ptLst>
  <dgm:cxnLst>
    <dgm:cxn modelId="{91AFFA04-15CC-4CC1-9B1C-42CB5655EF93}" type="presOf" srcId="{EFA50536-3341-42E9-B086-38ECEEF4BD06}" destId="{4935D87D-CD59-45CC-8CA9-9634775EEE7E}" srcOrd="1" destOrd="0" presId="urn:microsoft.com/office/officeart/2005/8/layout/matrix1"/>
    <dgm:cxn modelId="{11349D0A-D960-4F9F-8AAB-E35BB132EB4B}" type="presOf" srcId="{0D643742-D90C-4111-B198-A815674E23A2}" destId="{8CFE20E7-0EE6-4124-A786-B135D4DA92CA}" srcOrd="0" destOrd="0" presId="urn:microsoft.com/office/officeart/2005/8/layout/matrix1"/>
    <dgm:cxn modelId="{B76D2718-9287-4460-97F9-F5B4D96AF807}" srcId="{22D4E0E3-4B2F-4861-A589-404F5D9D3076}" destId="{ABBB9A9C-D06B-4CB5-999F-D3CB192DD965}" srcOrd="1" destOrd="0" parTransId="{67EA04F9-2166-482D-8475-86B3469787F7}" sibTransId="{D71C47A5-AE4C-4BBB-8B7F-210A3AA4AE18}"/>
    <dgm:cxn modelId="{8E720F29-4AAE-4DBC-BA75-CA8F0B819E6F}" type="presOf" srcId="{28CF9B9F-A81D-41A0-B623-279AB0435D6B}" destId="{7A98CF36-FD9F-4142-8235-B8ADE79008C9}" srcOrd="1" destOrd="0" presId="urn:microsoft.com/office/officeart/2005/8/layout/matrix1"/>
    <dgm:cxn modelId="{513D0531-748F-400E-B99B-8DE7932168C4}" type="presOf" srcId="{28CF9B9F-A81D-41A0-B623-279AB0435D6B}" destId="{1033FA16-CDBF-4426-8644-13B53E967E9A}" srcOrd="0" destOrd="0" presId="urn:microsoft.com/office/officeart/2005/8/layout/matrix1"/>
    <dgm:cxn modelId="{67FB3B5C-0384-4CBD-ACA8-7D69823FE0FD}" srcId="{0D643742-D90C-4111-B198-A815674E23A2}" destId="{22D4E0E3-4B2F-4861-A589-404F5D9D3076}" srcOrd="0" destOrd="0" parTransId="{14C4C750-745E-4905-8E64-5E0CCCEEF9E7}" sibTransId="{3A363D10-7DFF-415D-91A0-7063FE93F7C3}"/>
    <dgm:cxn modelId="{1316256D-184F-43B0-BAAD-409429202C1B}" srcId="{22D4E0E3-4B2F-4861-A589-404F5D9D3076}" destId="{28CF9B9F-A81D-41A0-B623-279AB0435D6B}" srcOrd="2" destOrd="0" parTransId="{356CD445-E3D8-460F-BC6E-951B7981EE9D}" sibTransId="{3F2C3B96-4313-408A-B614-C17E6AB1551C}"/>
    <dgm:cxn modelId="{FF17EC70-EB4F-40F4-93F1-A3D1FC0E0893}" type="presOf" srcId="{22D4E0E3-4B2F-4861-A589-404F5D9D3076}" destId="{6623678B-027F-4348-8278-536246074381}" srcOrd="0" destOrd="0" presId="urn:microsoft.com/office/officeart/2005/8/layout/matrix1"/>
    <dgm:cxn modelId="{00297958-6D38-49B6-AB0B-CF0E8FE46BFB}" type="presOf" srcId="{EFA50536-3341-42E9-B086-38ECEEF4BD06}" destId="{0E52B9D3-DBA8-4F65-B861-ACEE31C55B62}" srcOrd="0" destOrd="0" presId="urn:microsoft.com/office/officeart/2005/8/layout/matrix1"/>
    <dgm:cxn modelId="{BB5A3C7B-46C9-4DD3-BFFF-3167F704ED0D}" srcId="{22D4E0E3-4B2F-4861-A589-404F5D9D3076}" destId="{EFA50536-3341-42E9-B086-38ECEEF4BD06}" srcOrd="0" destOrd="0" parTransId="{5415A30B-344E-435E-AAA4-BB0C363D83D1}" sibTransId="{A9420A5B-630D-413C-AFEC-43FCF5D7368E}"/>
    <dgm:cxn modelId="{1FE91F8D-7489-4D90-A253-462A9E67185A}" type="presOf" srcId="{ABBB9A9C-D06B-4CB5-999F-D3CB192DD965}" destId="{2BC80D71-E3CA-43CC-9E80-1CF722D8BAFF}" srcOrd="1" destOrd="0" presId="urn:microsoft.com/office/officeart/2005/8/layout/matrix1"/>
    <dgm:cxn modelId="{B364BE8D-5D22-4F82-BE4F-15AF0EA57E29}" type="presOf" srcId="{2DC2BBFA-DA76-44B8-81D9-817D6811DB30}" destId="{B854AB2A-7832-4020-8DF2-7CF23F9D252B}" srcOrd="0" destOrd="0" presId="urn:microsoft.com/office/officeart/2005/8/layout/matrix1"/>
    <dgm:cxn modelId="{E150B5D3-E52F-4A05-9431-B70F6B6EF0DB}" type="presOf" srcId="{ABBB9A9C-D06B-4CB5-999F-D3CB192DD965}" destId="{A541C319-A3A6-4F80-BB27-319EDEAE9297}" srcOrd="0" destOrd="0" presId="urn:microsoft.com/office/officeart/2005/8/layout/matrix1"/>
    <dgm:cxn modelId="{0316FBD4-5A8F-46FE-8A05-993DA19904FE}" type="presOf" srcId="{2DC2BBFA-DA76-44B8-81D9-817D6811DB30}" destId="{F6DEAFE8-C37C-417A-8E8A-ADA4B4ECEAE2}" srcOrd="1" destOrd="0" presId="urn:microsoft.com/office/officeart/2005/8/layout/matrix1"/>
    <dgm:cxn modelId="{0D7F5BEE-FE53-4331-8CF6-189B8E670DCE}" srcId="{22D4E0E3-4B2F-4861-A589-404F5D9D3076}" destId="{2DC2BBFA-DA76-44B8-81D9-817D6811DB30}" srcOrd="3" destOrd="0" parTransId="{415AE512-463D-428F-A8EF-0F855205F970}" sibTransId="{79AF5D6E-D9E3-4D92-8FE2-99B15AC207C3}"/>
    <dgm:cxn modelId="{8B7BAF85-F542-420E-8875-11E01445CF38}" type="presParOf" srcId="{8CFE20E7-0EE6-4124-A786-B135D4DA92CA}" destId="{DF5365D2-577C-4311-B4C3-BDC873D030C3}" srcOrd="0" destOrd="0" presId="urn:microsoft.com/office/officeart/2005/8/layout/matrix1"/>
    <dgm:cxn modelId="{D3671EE5-68CB-436F-99D0-B3C5F0130348}" type="presParOf" srcId="{DF5365D2-577C-4311-B4C3-BDC873D030C3}" destId="{0E52B9D3-DBA8-4F65-B861-ACEE31C55B62}" srcOrd="0" destOrd="0" presId="urn:microsoft.com/office/officeart/2005/8/layout/matrix1"/>
    <dgm:cxn modelId="{9B5D92E1-CE9A-4600-9A77-BE3E53ACA863}" type="presParOf" srcId="{DF5365D2-577C-4311-B4C3-BDC873D030C3}" destId="{4935D87D-CD59-45CC-8CA9-9634775EEE7E}" srcOrd="1" destOrd="0" presId="urn:microsoft.com/office/officeart/2005/8/layout/matrix1"/>
    <dgm:cxn modelId="{80E1BE7E-0EE9-4F24-B68E-6B8BF49C0377}" type="presParOf" srcId="{DF5365D2-577C-4311-B4C3-BDC873D030C3}" destId="{A541C319-A3A6-4F80-BB27-319EDEAE9297}" srcOrd="2" destOrd="0" presId="urn:microsoft.com/office/officeart/2005/8/layout/matrix1"/>
    <dgm:cxn modelId="{01701F2F-BC64-4038-B6EC-D84A2B066A9A}" type="presParOf" srcId="{DF5365D2-577C-4311-B4C3-BDC873D030C3}" destId="{2BC80D71-E3CA-43CC-9E80-1CF722D8BAFF}" srcOrd="3" destOrd="0" presId="urn:microsoft.com/office/officeart/2005/8/layout/matrix1"/>
    <dgm:cxn modelId="{61B08634-F444-439A-A41C-3A089B48AFAE}" type="presParOf" srcId="{DF5365D2-577C-4311-B4C3-BDC873D030C3}" destId="{1033FA16-CDBF-4426-8644-13B53E967E9A}" srcOrd="4" destOrd="0" presId="urn:microsoft.com/office/officeart/2005/8/layout/matrix1"/>
    <dgm:cxn modelId="{5D61EEDC-4505-419C-9AD5-2027445984FE}" type="presParOf" srcId="{DF5365D2-577C-4311-B4C3-BDC873D030C3}" destId="{7A98CF36-FD9F-4142-8235-B8ADE79008C9}" srcOrd="5" destOrd="0" presId="urn:microsoft.com/office/officeart/2005/8/layout/matrix1"/>
    <dgm:cxn modelId="{39BA3D08-7FCF-466A-AE11-62E07158B102}" type="presParOf" srcId="{DF5365D2-577C-4311-B4C3-BDC873D030C3}" destId="{B854AB2A-7832-4020-8DF2-7CF23F9D252B}" srcOrd="6" destOrd="0" presId="urn:microsoft.com/office/officeart/2005/8/layout/matrix1"/>
    <dgm:cxn modelId="{00BAF439-8E41-42F3-88AB-EA19B00EE1AD}" type="presParOf" srcId="{DF5365D2-577C-4311-B4C3-BDC873D030C3}" destId="{F6DEAFE8-C37C-417A-8E8A-ADA4B4ECEAE2}" srcOrd="7" destOrd="0" presId="urn:microsoft.com/office/officeart/2005/8/layout/matrix1"/>
    <dgm:cxn modelId="{296D7358-A3EF-431B-9521-B761F60C2932}" type="presParOf" srcId="{8CFE20E7-0EE6-4124-A786-B135D4DA92CA}" destId="{6623678B-027F-4348-8278-536246074381}" srcOrd="1" destOrd="0" presId="urn:microsoft.com/office/officeart/2005/8/layout/matrix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CFBF3-CD66-46D6-9ED9-1A5868BC6A1B}">
      <dsp:nvSpPr>
        <dsp:cNvPr id="0" name=""/>
        <dsp:cNvSpPr/>
      </dsp:nvSpPr>
      <dsp:spPr>
        <a:xfrm>
          <a:off x="0" y="95229"/>
          <a:ext cx="5753493" cy="201474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 system is said to be consistent if all nodes see the same data at the same time.</a:t>
          </a:r>
        </a:p>
      </dsp:txBody>
      <dsp:txXfrm>
        <a:off x="98352" y="193581"/>
        <a:ext cx="5556789" cy="1818036"/>
      </dsp:txXfrm>
    </dsp:sp>
    <dsp:sp modelId="{C4D8690C-6B96-49F5-82D4-A9B7F316D92C}">
      <dsp:nvSpPr>
        <dsp:cNvPr id="0" name=""/>
        <dsp:cNvSpPr/>
      </dsp:nvSpPr>
      <dsp:spPr>
        <a:xfrm>
          <a:off x="0" y="2170449"/>
          <a:ext cx="5753493" cy="2014740"/>
        </a:xfrm>
        <a:prstGeom prst="roundRect">
          <a:avLst/>
        </a:prstGeom>
        <a:solidFill>
          <a:schemeClr val="accent3">
            <a:hueOff val="-1292038"/>
            <a:satOff val="20087"/>
            <a:lumOff val="-5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Simply, if we perform a read operation on a consistent system, it should return the value of the most recent write operation. This means that, the read should cause all nodes to return the same data, i.e., the value of the most recent write.</a:t>
          </a:r>
        </a:p>
      </dsp:txBody>
      <dsp:txXfrm>
        <a:off x="98352" y="2268801"/>
        <a:ext cx="5556789" cy="18180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DB7B2-3D18-4BCA-BEA4-CD51AB07A95C}">
      <dsp:nvSpPr>
        <dsp:cNvPr id="0" name=""/>
        <dsp:cNvSpPr/>
      </dsp:nvSpPr>
      <dsp:spPr>
        <a:xfrm>
          <a:off x="0" y="375236"/>
          <a:ext cx="6104237" cy="146718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Availability in a distributed system ensures that the system remains operational 100% of the time. Every request gets a (non-error) response regardless of the individual state of a node.</a:t>
          </a:r>
        </a:p>
      </dsp:txBody>
      <dsp:txXfrm>
        <a:off x="71622" y="446858"/>
        <a:ext cx="5960993" cy="1323936"/>
      </dsp:txXfrm>
    </dsp:sp>
    <dsp:sp modelId="{80C22E90-EBF0-4C6E-8CDC-E4ABE823633A}">
      <dsp:nvSpPr>
        <dsp:cNvPr id="0" name=""/>
        <dsp:cNvSpPr/>
      </dsp:nvSpPr>
      <dsp:spPr>
        <a:xfrm>
          <a:off x="0" y="1905776"/>
          <a:ext cx="6104237" cy="146718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Note: this does not guarantee that the response contains the most recent write.</a:t>
          </a:r>
        </a:p>
      </dsp:txBody>
      <dsp:txXfrm>
        <a:off x="71622" y="1977398"/>
        <a:ext cx="5960993" cy="13239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C5E32-0E4A-461F-B869-516D82CF3488}">
      <dsp:nvSpPr>
        <dsp:cNvPr id="0" name=""/>
        <dsp:cNvSpPr/>
      </dsp:nvSpPr>
      <dsp:spPr>
        <a:xfrm>
          <a:off x="0" y="17230"/>
          <a:ext cx="6104237" cy="182662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spc="75" dirty="0">
              <a:latin typeface="Century Gothic" panose="020B0502020202020204" pitchFamily="34" charset="0"/>
            </a:rPr>
            <a:t>This condition states that the system does not fail, regardless of if messages are dropped or delayed between nodes in a system.</a:t>
          </a:r>
        </a:p>
      </dsp:txBody>
      <dsp:txXfrm>
        <a:off x="89168" y="106398"/>
        <a:ext cx="5925901" cy="1648289"/>
      </dsp:txXfrm>
    </dsp:sp>
    <dsp:sp modelId="{A165D3AD-34CC-421B-9FA6-A90ECD3EC64F}">
      <dsp:nvSpPr>
        <dsp:cNvPr id="0" name=""/>
        <dsp:cNvSpPr/>
      </dsp:nvSpPr>
      <dsp:spPr>
        <a:xfrm>
          <a:off x="0" y="1904336"/>
          <a:ext cx="6104237" cy="1826625"/>
        </a:xfrm>
        <a:prstGeom prst="roundRect">
          <a:avLst/>
        </a:prstGeom>
        <a:solidFill>
          <a:schemeClr val="accent2">
            <a:hueOff val="35353"/>
            <a:satOff val="-34487"/>
            <a:lumOff val="-17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spc="75">
              <a:latin typeface="Century Gothic" panose="020B0502020202020204" pitchFamily="34" charset="0"/>
            </a:rPr>
            <a:t>Partition tolerance has become more of a necessity than an option in distributed systems. It is made possible by sufficiently replicating records across combinations of nodes and networks.</a:t>
          </a:r>
          <a:endParaRPr lang="en-US" sz="2100" kern="1200" spc="75" dirty="0">
            <a:latin typeface="Century Gothic" panose="020B0502020202020204" pitchFamily="34" charset="0"/>
          </a:endParaRPr>
        </a:p>
      </dsp:txBody>
      <dsp:txXfrm>
        <a:off x="89168" y="1993504"/>
        <a:ext cx="5925901" cy="16482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1309C-FE52-4DD7-AEEB-B2A92DE4AF96}">
      <dsp:nvSpPr>
        <dsp:cNvPr id="0" name=""/>
        <dsp:cNvSpPr/>
      </dsp:nvSpPr>
      <dsp:spPr>
        <a:xfrm>
          <a:off x="0" y="320934"/>
          <a:ext cx="5885411" cy="193401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The </a:t>
          </a:r>
          <a:r>
            <a:rPr lang="en-US" sz="2900" b="1" kern="1200" dirty="0">
              <a:hlinkClick xmlns:r="http://schemas.openxmlformats.org/officeDocument/2006/relationships" r:id="rId1">
                <a:extLst>
                  <a:ext uri="{A12FA001-AC4F-418D-AE19-62706E023703}">
                    <ahyp:hlinkClr xmlns:ahyp="http://schemas.microsoft.com/office/drawing/2018/hyperlinkcolor" val="tx"/>
                  </a:ext>
                </a:extLst>
              </a:hlinkClick>
            </a:rPr>
            <a:t>CAP theorem</a:t>
          </a:r>
          <a:r>
            <a:rPr lang="en-US" sz="2900" b="1" kern="1200" dirty="0"/>
            <a:t> </a:t>
          </a:r>
          <a:r>
            <a:rPr lang="en-US" sz="2900" kern="1200" dirty="0"/>
            <a:t>states that in the presence of a network partition, one has to choose between </a:t>
          </a:r>
          <a:r>
            <a:rPr lang="en-US" sz="2900" b="1" kern="1200" dirty="0"/>
            <a:t>Consistency</a:t>
          </a:r>
          <a:r>
            <a:rPr lang="en-US" sz="2900" kern="1200" dirty="0"/>
            <a:t> and </a:t>
          </a:r>
          <a:r>
            <a:rPr lang="en-US" sz="2900" b="1" kern="1200" dirty="0"/>
            <a:t>Availability</a:t>
          </a:r>
          <a:r>
            <a:rPr lang="en-US" sz="2900" kern="1200" dirty="0"/>
            <a:t>.</a:t>
          </a:r>
        </a:p>
      </dsp:txBody>
      <dsp:txXfrm>
        <a:off x="94411" y="415345"/>
        <a:ext cx="5696589" cy="1745188"/>
      </dsp:txXfrm>
    </dsp:sp>
    <dsp:sp modelId="{79F14756-8A0B-4492-A027-5807D68393BE}">
      <dsp:nvSpPr>
        <dsp:cNvPr id="0" name=""/>
        <dsp:cNvSpPr/>
      </dsp:nvSpPr>
      <dsp:spPr>
        <a:xfrm>
          <a:off x="0" y="2338465"/>
          <a:ext cx="5885411" cy="1934010"/>
        </a:xfrm>
        <a:prstGeom prst="roundRect">
          <a:avLst/>
        </a:prstGeom>
        <a:solidFill>
          <a:schemeClr val="accent3">
            <a:hueOff val="-1292038"/>
            <a:satOff val="20087"/>
            <a:lumOff val="-5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Meaning that “If you want to be consistent, you can’t always be available”</a:t>
          </a:r>
        </a:p>
      </dsp:txBody>
      <dsp:txXfrm>
        <a:off x="94411" y="2432876"/>
        <a:ext cx="5696589" cy="1745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AE62F-7618-47C7-BA5D-98EA2C6A8159}">
      <dsp:nvSpPr>
        <dsp:cNvPr id="0" name=""/>
        <dsp:cNvSpPr/>
      </dsp:nvSpPr>
      <dsp:spPr>
        <a:xfrm>
          <a:off x="0" y="174724"/>
          <a:ext cx="4639736" cy="191877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When the system replies, you can believe them but they don’t always give your answers</a:t>
          </a:r>
        </a:p>
      </dsp:txBody>
      <dsp:txXfrm>
        <a:off x="93667" y="268391"/>
        <a:ext cx="4452402" cy="17314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2B9D3-DBA8-4F65-B861-ACEE31C55B62}">
      <dsp:nvSpPr>
        <dsp:cNvPr id="0" name=""/>
        <dsp:cNvSpPr/>
      </dsp:nvSpPr>
      <dsp:spPr>
        <a:xfrm rot="16200000">
          <a:off x="1399093" y="-1399093"/>
          <a:ext cx="2799049" cy="5597236"/>
        </a:xfrm>
        <a:prstGeom prst="round1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i="0" kern="1200"/>
            <a:t>What is the cost of achieving Consistency or how much would it cost in the case of Inconsistency?</a:t>
          </a:r>
          <a:endParaRPr lang="en-US" sz="3100" kern="1200"/>
        </a:p>
      </dsp:txBody>
      <dsp:txXfrm rot="5400000">
        <a:off x="-1" y="1"/>
        <a:ext cx="5597236" cy="2099286"/>
      </dsp:txXfrm>
    </dsp:sp>
    <dsp:sp modelId="{A541C319-A3A6-4F80-BB27-319EDEAE9297}">
      <dsp:nvSpPr>
        <dsp:cNvPr id="0" name=""/>
        <dsp:cNvSpPr/>
      </dsp:nvSpPr>
      <dsp:spPr>
        <a:xfrm>
          <a:off x="5597236" y="0"/>
          <a:ext cx="5597236" cy="2799049"/>
        </a:xfrm>
        <a:prstGeom prst="round1Rect">
          <a:avLst/>
        </a:prstGeom>
        <a:solidFill>
          <a:schemeClr val="accent4">
            <a:hueOff val="714840"/>
            <a:satOff val="6803"/>
            <a:lumOff val="-1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i="0" kern="1200"/>
            <a:t>How important is it to achieve high Availability or is it ok to throw Errors?</a:t>
          </a:r>
          <a:endParaRPr lang="en-US" sz="3100" kern="1200" dirty="0"/>
        </a:p>
      </dsp:txBody>
      <dsp:txXfrm>
        <a:off x="5597236" y="0"/>
        <a:ext cx="5597236" cy="2099286"/>
      </dsp:txXfrm>
    </dsp:sp>
    <dsp:sp modelId="{1033FA16-CDBF-4426-8644-13B53E967E9A}">
      <dsp:nvSpPr>
        <dsp:cNvPr id="0" name=""/>
        <dsp:cNvSpPr/>
      </dsp:nvSpPr>
      <dsp:spPr>
        <a:xfrm rot="10800000">
          <a:off x="0" y="2799049"/>
          <a:ext cx="5597236" cy="2799049"/>
        </a:xfrm>
        <a:prstGeom prst="round1Rect">
          <a:avLst/>
        </a:prstGeom>
        <a:solidFill>
          <a:schemeClr val="accent4">
            <a:hueOff val="1429680"/>
            <a:satOff val="13605"/>
            <a:lumOff val="-2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i="0" kern="1200"/>
            <a:t>How much Latency is tolerated? (high latency approaching ∞ is equal to no availability )</a:t>
          </a:r>
          <a:endParaRPr lang="en-US" sz="3100" kern="1200" dirty="0"/>
        </a:p>
      </dsp:txBody>
      <dsp:txXfrm rot="10800000">
        <a:off x="0" y="3498811"/>
        <a:ext cx="5597236" cy="2099286"/>
      </dsp:txXfrm>
    </dsp:sp>
    <dsp:sp modelId="{B854AB2A-7832-4020-8DF2-7CF23F9D252B}">
      <dsp:nvSpPr>
        <dsp:cNvPr id="0" name=""/>
        <dsp:cNvSpPr/>
      </dsp:nvSpPr>
      <dsp:spPr>
        <a:xfrm rot="5400000">
          <a:off x="6996330" y="1399955"/>
          <a:ext cx="2799049" cy="5597236"/>
        </a:xfrm>
        <a:prstGeom prst="round1Rect">
          <a:avLst/>
        </a:prstGeom>
        <a:solidFill>
          <a:schemeClr val="accent4">
            <a:hueOff val="2144520"/>
            <a:satOff val="20408"/>
            <a:lumOff val="-39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i="0" kern="1200" dirty="0"/>
            <a:t>How Complex can a solution get?</a:t>
          </a:r>
          <a:endParaRPr lang="en-US" sz="3100" kern="1200" dirty="0"/>
        </a:p>
      </dsp:txBody>
      <dsp:txXfrm rot="-5400000">
        <a:off x="5597236" y="3498811"/>
        <a:ext cx="5597236" cy="2099286"/>
      </dsp:txXfrm>
    </dsp:sp>
    <dsp:sp modelId="{6623678B-027F-4348-8278-536246074381}">
      <dsp:nvSpPr>
        <dsp:cNvPr id="0" name=""/>
        <dsp:cNvSpPr/>
      </dsp:nvSpPr>
      <dsp:spPr>
        <a:xfrm>
          <a:off x="3918065" y="2099286"/>
          <a:ext cx="3358341" cy="1399524"/>
        </a:xfrm>
        <a:prstGeom prst="roundRect">
          <a:avLst/>
        </a:prstGeom>
        <a:solidFill>
          <a:schemeClr val="accent4">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i="0" kern="1200" dirty="0">
              <a:latin typeface="Calibri"/>
              <a:ea typeface="Calibri"/>
              <a:cs typeface="Calibri"/>
              <a:sym typeface="Calibri"/>
            </a:rPr>
            <a:t>Criteria to consider:</a:t>
          </a:r>
          <a:endParaRPr lang="en-US" sz="3100" kern="1200" dirty="0"/>
        </a:p>
      </dsp:txBody>
      <dsp:txXfrm>
        <a:off x="3986384" y="2167605"/>
        <a:ext cx="3221703" cy="12628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context xml:id="ctx1">
      <inkml:inkSource xml:id="inkSrc1">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1" timeString="2020-11-06T02:24:50.549"/>
    </inkml:context>
  </inkml:definitions>
  <iact:action type="add" startTime="4339">
    <iact:property name="dataType"/>
    <iact:actionData xml:id="d0">
      <inkml:trace xmlns:inkml="http://www.w3.org/2003/InkML" xml:id="stk0" contextRef="#ctx0" brushRef="#br0">20775 11796 0,'0'0'2,"0"0"3,0 0-4,0 13 10,-27 38-2,14-12 0,-14 0-6,1 0 6</inkml:trace>
    </iact:actionData>
  </iact:action>
  <iact:action type="add" startTime="4999">
    <iact:property name="dataType"/>
    <iact:actionData xml:id="d1">
      <inkml:trace xmlns:inkml="http://www.w3.org/2003/InkML" xml:id="stk1" contextRef="#ctx1" brushRef="#br0">12230 6799 2028 0,'0'0'0'9,"0"0"0"-4,0 0 0 5,0 0-49-6,0 0 0 5,0 0-32-2,0 0 0 2,0 0-13-3,0 0 0 3,30 10 6-1,-11-6 1-1,6-1-21 0,5 4 0 3,-1 0 116-3,-4 0 0 0,2 3 212 2,5-3 0-2,3-4-27 0,2 6 0 9,7-6-55-16,-4 4 0 8,7 3-86 0,-10-8 0-2,2 5-93 2,3-4 1 0,-5-3-103-2,1 0 1 4,-1-3-109-4,0 3 1 3,0-5-122-2,0 10 1-1,2 3 608 2,-2-6 0 0,3 5 7 0,2-4 0-1,2-3-61-1,3 0 0 2,3 0-64 1,-6-5 0 0,-2-7-152-5,-5 9 1 5,-5-4-71-3,3 5 0 2,-1-8-50-1,-6 8 1 2,1-1-113-3,1 3 1 3,-5 0 91-2,7 0 1 2,-5 3 368-3,3-3 0 3,-1-3 31-3,1 1 0 3,2-1-59-3,0-6 0 3,0 6-67-2,3-4 0 0,-1 2-60 0,1 3 0 2,-3-1-44 1,0 3 0-6,-2 0-95 3,-1 0 0 1,-1-7-47 0,1 7 0 0,-4 0-14 0,2 0 1-3,3 7-59 3,-3-7 0 0,0-7 192-1,0 7 1 2,3 0 252-1,2 0 1-1,5 0-13-2,-5 0 0 4,0 7-79-3,-2-7 0 2,0 0-54 1,2-7 1-2,-3 0-84 1,-2 0 1-3,-2 4-44 5,5-1 0-3,-1 1-36 0,-1-2 0 2,-1 5-51-5,-5 0 1 5,3 0-25-2,-5 5 1 2,2-2 1-3,0 1 0 4,0-4-7-4,3 3 0 1,7-3 391 1,-2 0 1-1,4-3-18 0,1 3 1 7,2-4-45-13,-5 1 0 7,-5-4-93 1,3 4 1 5,2 3-61-7,-5-2 0-7,-5 2-122 8,-4 0 0-1,-1 0-1470 2</inkml:trace>
    </iact:actionData>
  </iact:action>
  <iact:action type="add" startTime="6741">
    <iact:property name="dataType"/>
    <iact:actionData xml:id="d2">
      <inkml:trace xmlns:inkml="http://www.w3.org/2003/InkML" xml:id="stk2" contextRef="#ctx1" brushRef="#br0">3305 7765 1860 0,'0'-12'0'9,"3"-2"-45"-5,14 6 1 6,13 16-198-5,-3-3 0 4,10 4 349-3,17 6 0 3,8-3 97-3,-5-5 0 4,0 5-150-5,-3-7 0 5,-5 4-121-5,8-4 0 4,5 5-303-3,-13-8 0 4,3 3-335-5</inkml:trace>
    </iact:actionData>
  </iact:action>
  <iact:action type="add" startTime="6891">
    <iact:property name="dataType"/>
    <iact:actionData xml:id="d3">
      <inkml:trace xmlns:inkml="http://www.w3.org/2003/InkML" xml:id="stk3" contextRef="#ctx1" brushRef="#br0">4259 7866 998 0,'-15'-2'0'1,"-7"-3"305"-1,46 5 1 8,31-2-179-3,-18 2 0 3,0 0-132-2,7 2 0 3,1-2-148-3,-3 5 1 3,-5-5-231-3,0 0 0 3,0 2-48-2</inkml:trace>
    </iact:actionData>
  </iact:action>
  <iact:action type="add" startTime="6993">
    <iact:property name="dataType"/>
    <iact:actionData xml:id="d4">
      <inkml:trace xmlns:inkml="http://www.w3.org/2003/InkML" xml:id="stk4" contextRef="#ctx1" brushRef="#br0">4822 7888 191 0,'-10'0'0'3,"-5"-7"449"-3,28 2 0 9,24 0-208-5,-10-2 1 5,2 2-118-3,-1 3 1 3,1-3-74-3,1 0 1 4,2-2-47-4,-2-3 0 3,-11 8-63-4,6-5 0 4,0-1-35-3,-5 6 0 3,-1 2-119-3,6-7 1 3,5 2-91-2,-6 5 0 1,1-7 155 1,0 7 1-1,-5-8 73-1,4 6 1 2,-4-5 351-3,5 2 0 3,4 0 16-3,1-2 0 3,2-5-95-3,-5 7 0 3,3-7-82-2,0 7 0 2,-6-4-72-6,8 1 0 6,-4 6-16-3,1-10 0 5,-4 5-50-5,-5-1 0 3,2 6-57-2,-7-5 0 1,2 2 3-2,0-2 0 2,-4 2-208-1,-4 3 1 3,4-3-488-5</inkml:trace>
    </iact:actionData>
  </iact:action>
  <iact:action type="add" startTime="10054">
    <iact:property name="dataType"/>
    <iact:actionData xml:id="d5">
      <inkml:trace xmlns:inkml="http://www.w3.org/2003/InkML" xml:id="stk5" contextRef="#ctx1" brushRef="#br0">5842 11307 2129 0,'0'0'79'6,"0"0"1"7,0 0-20-12,0 0 1 7,0 0-74-2,0 0 0 2,0 0-37-2,0 0 1 3,0 0 17-3,0 0 0 3,-20-28 32-3,3 11 0 3,-8 0-56-3,-4-3 1 3,-3 11-46-3,-1-8 0 3,1-2-38-3,-5 4 1 3,-5-2 151 0,-2-2 1 1,7 0 303-7,-10 0 0 7,0-3-153-5,-2 5 1 5,-1 5-167-5,-4-5 0 5,2 3-130-5,-7 2 0 4,-1 7-228-3,-1-10 0 3,-1 3 560-2,-5-2 1 1,5-3 13-1,-12-2 0 1,-7-8-179-2,24 8 1 3,8 0-176-3,-8 4 0 3,0 8-270-3,-22 0 1 3,-15 7 741-3,12 12 1 3,1 0-133-3,14 2 1 3,10 3-161-3,8-5 0 5,7 3-120-6,3-8 1 3,-3 2-165-1,-3 6 0 1,-4 2-27-2,-1-3 1 3,1 6 527-2,4 4 0 1,1 2-72 0,2-2 0 0,5 3-106-2,0 6 1 3,5 6-14-3,0 2 0 3,2-2-65-3,-2 9 0 3,2 0-2-4,10 0 0 5,3 3-63-5,2-3 0 6,-2 3-29-7,10-1 0 6,7 3 51-5,0-5 0 4,0 10 73-2,7-10 0 2,5-2 33-4,1 5 1 3,4-1-29 0,5 1 0 0,3-3-121-2,5-2 1 3,-1-3-194-3,3 1 0 4,10-3-105-4,3 0 0 3,-1-5 769-3,11 2 0 3,1-6-192-3,-6-8 1 4,-1-3-58-5,1 1 0 5,6 5-219-5,1-3 0 4,-2-5-279-1,1-2 1 0,9-5 553-3,6 5 1 4,-2 0 47-3,-4-3 1 4,-4-2-163-5,6 3 0 5,-5 1-185-5,-5-3 1 5,-5-6-331-4,9-5 1 2,6-2 641-2,-5 0 1 3,-5-2-37-4,4-3 1 6,1 3-124-5,-5-6 0 2,-13 6-79-3,-2-1 0 5,-2-6-141-5,7 2 0 5,-3-5-289-4,-2 7 0 3,-7-10 198-1,14-6 0-1,6-4 649 1,-13 4 0 0,-5 2-113-2,15-6 0 3,2-6-99-3,-10 9 1 3,-7 1-83-4,-4-1 1 6,4-2-118-6,-8 5 1 4,-4-1-68-4,2-6 1 4,5-1-101-3,-2-2 0 3,2-7-100-1,-2 3 0 0,-1-4-24-1,-4 4 0 0,-3-1 220 2,0 5 1 0,-7 0 302-5,3 0 1 5,1-9 61 2,-1 9 0-7,-6 2-81 1,-5 1 0 7,3-1-47-9,-2 1 0 8,-1 4-56-6,-2-9 1 4,0-5-49-4,-3 4 0 7,3-2-68-8,-10 1 0 6,3-3-12-4,-3-3 0 2,-2 1-38-2,-3 1 1 3,-5 6 164-1,2-5 1-1,-4 0 55-1,-3 4 0 3,-2 1 33-1,-2-5 1-1,-4 2-91 0,-4 8 1 1,3-6-84-1,-8 11 1 2,-5-1-525-2,-5 8 0 1,0-3-532 0</inkml:trace>
    </iact:actionData>
  </iact:action>
  <iact:action type="add" startTime="13435">
    <iact:property name="dataType"/>
    <iact:actionData xml:id="d6">
      <inkml:trace xmlns:inkml="http://www.w3.org/2003/InkML" xml:id="stk6" contextRef="#ctx0" brushRef="#br0">17996 14918 0,'0'0'5</inkml:trace>
    </iact:actionData>
  </iact:action>
  <iact:action type="add" startTime="13693">
    <iact:property name="dataType"/>
    <iact:actionData xml:id="d7">
      <inkml:trace xmlns:inkml="http://www.w3.org/2003/InkML" xml:id="stk7" contextRef="#ctx1" brushRef="#br0">9686 11344 2039 0,'0'0'0'7,"-13"0"76"1,13 0 0 0,0-5-44-3,5-10 1 4,-2 1-8-1,-1 2 1-2,-2 0-24 0,-5-5 1 5,-5-5-18-7,-4 0 0 6,-11 6-101-4,-7-4 1 2,-5 3-67-2,-10-4 1 4,-5 4 184-4,-5-2 1 6,-2 2 333-7,-3 0 1 5,-2-7-244-4,2 9 1 0,0 1-177 1,-2 2 1 2,2 5-223-2,-7-3 0 0,-5 5 400 0,-17 3 0 3,-8 2 135-6,12 0 1 5,11 0-236-3,7 5 1 3,14 7-279-3,-21-5 1 5,-8 12 38-4,7-4 1 2,3-6 618-3,17 6 0 1,8 2-263-1,-1 2 0 3,6-2-91-4,0 4 1 5,2 11-108-5,-3 6 0 5,8-2 24-4,-5 5 0 2,2 3 11-1,6-1 0 2,7 3-25-3,2-5 1 3,0 0 69-4,13 2 1 5,0 3 5-5,7 0 1 4,5 0-1-1,5 4 1 1,-3-11 113-2,10 4 0 1,6-2 10-3,4 2 0 4,5 3-21-3,5-2 0 3,10 1-104-3,-5-6 1 4,8 4-174-5,9-4 1 4,3-5-551-3,5-1 0 4,2 3 1197-4,10-7 1 2,12-5-268-2,-6 1 1 2,-4-9-361-1,3 1 0 2,-2 0-357-4,2-5 0 5,2-2 1030-4,1-8 1 3,4-4-351-2,-12-3 1 2,0-2-207-4,-4 4 1 4,-1-6-329-3,-7 4 0 3,-1-5 493-3,1-2 1 3,7 3 143-2,-7-13 0 2,-5 5-168-5,-3-2 0 5,-2-8-102-2,-5 6 0 1,-3-13-133-2,6 0 1 4,-3-2-251-4,0-3 1 3,-10 6-45-4,0-1 1 7,0-2 652-8,-5 2 0 5,-2 0 29-3,-3 5 0 3,-3-2-42-2,6-10 1 2,-5 0-37-2,-3 5 0 0,0-10-164 2,-9 0 1-1,-11-11-80-3,-4 1 1 3,-8-4-123-1,-5 7 1 3,-10-5 16-5,0 15 0 5,-4-3 488-4,-3 5 0 2,-10 5-134-1,-3 0 0 3,1 4-627-6,-6 1 0 4,6 0-621-1</inkml:trace>
    </iact:actionData>
  </iact:action>
  <iact:action type="add" startTime="15284">
    <iact:property name="dataType"/>
    <iact:actionData xml:id="d8">
      <inkml:trace xmlns:inkml="http://www.w3.org/2003/InkML" xml:id="stk8" contextRef="#ctx1" brushRef="#br0">14273 11307 2163 0,'0'0'0'10,"0"0"94"-6,0 0 0 5,0 0-29-4,0 0 1 4,0 0-22-3,0 0 0 4,0 0-44-5,0 0 0 4,0 0 8-3,0 0 0 3,-13-26 56-3,-6 14 1 3,-4-5-53-3,-1 3 1 3,-1-1-69-4,-12-2 0 5,-7 0-45-5,-1 8 1 8,1-1-154-8,-11-2 1 4,-2 0 506-4,1 0 1 5,-6-3-6-4,0 6 0 2,0-3-216-2,-7-3 0 3,-2 13-178-3,-1-10 0 2,-7 9 92 0,2-6 0-1,3 4 259 0,3-7 1 3,1-5-149-4,6 3 0 2,5-1-84-1,-5 6 0 2,-1 1-244-4,-1 6 0 5,-8-5 305-5,-13 4 0 5,-12 3 162-3,25 0 0 2,15 0-143-4,2 3 0 5,8 4-169-6,-6-5 0 8,-9 3-136-7,0 5 1 2,0-5 375-1,0 7 0 6,2-12 35-6,2 2 1 0,1 0-92 1,5 1 1 2,4 4-128-4,-6-2 0 6,6 7-150-5,-9 0 1 2,0 5-94 0,-3-3 0-1,0 3 549-1,5 2 0 4,1 6-57-5,1-6 1 4,6 3-142-1,-1 9 1-1,1 5-49-1,0 5 0 2,-1 5-85-1,-7 12 0 1,1 14-49 1,11-24 1-2,8-12 71 1,12 3 0-1,3-8 1 2,7 3 0-2,5-3 60-1,8 5 1 2,2-12 79-3,2 8 1 5,11-1 49-3,4 5 0 1,8 3-32-2,7 4 0 4,10 3-41-3,2-3 1 1,3-7-154-1,10 1 0 1,2-4-347-1,8 3 0 0,7-4 717 1,8-1 0-1,4-4-178 0,15 6 1 1,15-1-285 0,-29-8 1 0,-13-5-58-4,3-5 0 5,-3 1 593-2,25 2 0 3,12-5-257-5,-27-7 1 5,-13 0-284-5,-2-1 1 6,1-1 30-6,4-3 1 4,0 0 455-3,0-3 1 3,7-6-213-1,-6 4 0 0,-6-5-167-3,0 8 0 4,-2-1-260-3,-8-4 0 3,0 0 427-3,-2 0 1 2,5-1 95-1,7-4 1 1,5 0-81-1,-20 5 0 1,-9-2-101-2,4 1 0 3,3-1-96-3,-10-3 0 4,-5 4-147-3,0-4 1 1,3 8-74-2,-6-6 1 3,-2 0 381-3,-2 3 0 2,2 5 147 0,5-8 1-1,0 8-58-1,-5-6 1 3,-4 1-45-3,6 0 1 4,3-3-101-5,-10 1 0 4,3-3-10-3,-5 4 0 2,-8-4-77-1,8-5 1 3,2-7-33-5,-5 7 0 5,-2 1 11-4,0-1 0 3,4-3-58-3,-6 1 1 2,1 2 51-2,1-4 0 3,2-11 6 0,-2 6 1-2,-3 9 49 0,-2 0 1 0,-5-2 108-1,2-1 1 5,1 1 82-4,2-7 1 0,-8 6 56-1,5-4 0 2,1 5-91-1,-1 2 0 3,0-7-22-4,1 5 1 2,-3-3-44-3,0 0 1 5,2 3-41-3,-2-7 1 2,2 2-36-3,-9 2 0 1,-1-2-13 1,-2 2 0-1,-2-7 31 0,-1 0 0 2,-9-2-38 1,4-3 0-4,-1 5 59 2,-4-2 1-3,-2 2 110 3,1 0 1 0,1 5 61 0,-2 5 1-1,-4 2-98 1,-4-7 0-1,1 4-19 1,0 4 0 0,2 1-229-3,-5 3 0 3,3-2-1678 1</inkml:trace>
    </iact:actionData>
  </iact:action>
  <iact:action type="add" startTime="20251">
    <iact:property name="dataType"/>
    <iact:actionData xml:id="d9">
      <inkml:trace xmlns:inkml="http://www.w3.org/2003/InkML" xml:id="stk9" contextRef="#ctx0" brushRef="#br0">19405 12340 0,'0'0'3,"0"0"-3</inkml:trace>
    </iact:actionData>
  </iact:action>
  <iact:action type="add" startTime="20779">
    <iact:property name="dataType"/>
    <iact:actionData xml:id="d10">
      <inkml:trace xmlns:inkml="http://www.w3.org/2003/InkML" xml:id="stk10" contextRef="#ctx1" brushRef="#br0">10382 7739 1838 0,'10'0'0'9,"5"2"-47"-4,-15-2 0 3,12 3-7-2,-12-3 1 2,0 0-69-2,0 0 1 3,0 0-266-2,0 0 1 1,0 0 76-2</inkml:trace>
    </iact:actionData>
  </iact:action>
  <iact:action type="add" startTime="20888">
    <iact:property name="dataType"/>
    <iact:actionData xml:id="d11">
      <inkml:trace xmlns:inkml="http://www.w3.org/2003/InkML" xml:id="stk11" contextRef="#ctx1" brushRef="#br0">10580 7727 415 0,'0'0'0'0,"-12"2"232"2,19-4 0-1,18-1 13 5,4 1 1 4,3-5-84-4,5 2 1 2,8 2-128-2,-8 3 0 3,-5 0-33-3,-2 5 1 3,-1 5-69-3,-1-8 0 3,-4 5-54-3,1 3 1 3,-3-5-54-3,0 2 0 3,3-7-129-2,5 0 1 3,-6 0 98-6</inkml:trace>
    </iact:actionData>
  </iact:action>
  <iact:action type="add" startTime="21049">
    <iact:property name="dataType"/>
    <iact:actionData xml:id="d12">
      <inkml:trace xmlns:inkml="http://www.w3.org/2003/InkML" xml:id="stk12" contextRef="#ctx1" brushRef="#br0">11239 7710 763 0,'0'0'0'1,"-19"12"241"-1,26-19 0 6,23-1 6 0,-11 6 0 2,9-8-147-1,6 1 0 1,3-1-44-2,-5 3 0 4,-2 0-60-5,-5 2 1 5,-6 5-57-4,1 5 0 3,0-3 7-3,2 3 1 3,3 4-28-2,0 6 1 2,-1-3-5-3,1-7 0 2,0 7-86 3,-3-10 0-4,0 5-155 1,3 1 1-2,2-8 698 2,3 0 0 0,7 0-136-1,0 0 0-1,0-8-51 3,0 6 1-2,0-3-84 0,7 3 0 1,1-13-106-3,-8 13 1 5,-7-8-69-3,2 8 0 1,-5 2-50-1,3 0 1 3,-1 0-83-7,-4 5 0 8,0 2 7-3,2-5 0-1,2-2 10-1,-4 0 1 2,5 0 495-2,-3 0 1 2,3 0-115 1,-1 0 0-2,3 3-33 0,0-3 1 0,-2 0-71-1,2 0 1 4,-7 0-85-3,2-3 0 1,-2 3-61-1,9-9 0 2,3-3-30-4,-5 4 0 5,-7 6-39-5,2-10 0 6,3 2-44-7,0 6 0 4,-3-1-44-1,-2-3 0 3,-1 6-88-4,1 0 1 4,-3-6 486-4,5 4 1 2,5-1 107-2,1 5 1 2,1 0-94-3,-2 0 1 5,3 0-53-2,4 0 0-1,6-7-113 0,-3 4 1 1,-5 1-183-2,-10-10 0 3,3 7-1253-1</inkml:trace>
    </iact:actionData>
  </iact:action>
  <iact:action type="add" startTime="22355">
    <iact:property name="dataType"/>
    <iact:actionData xml:id="d13">
      <inkml:trace xmlns:inkml="http://www.w3.org/2003/InkML" xml:id="stk13" contextRef="#ctx1" brushRef="#br0">3399 8758 1849 0,'0'0'0'8,"17"0"-96"-1,-7-2 0 1,8-10 55-3,11-1 0 4,3 1 169-3,5-2 1 3,0 0-59-3,13 6 0 3,7-9-47-3,-13 5 1 3,-2 10-123-2,10 4 1 1,7 13-293-2,-14 2 1 3,4-5-234-3</inkml:trace>
    </iact:actionData>
  </iact:action>
  <iact:action type="add" startTime="22507">
    <iact:property name="dataType"/>
    <iact:actionData xml:id="d14">
      <inkml:trace xmlns:inkml="http://www.w3.org/2003/InkML" xml:id="stk14" contextRef="#ctx1" brushRef="#br0">4222 8809 942 0,'-8'-5'0'0,"-12"-5"383"1,48 17 1 8,26 3-176-7,-12 0 0 6,-3 2-163-2,3 0 1 4,-4-10-101-5,6 1 0 4,-4-6-186-3,2 3 0 3,0-10-231-3,2-2 1 3,5-2 659-3,-4 0 1 3,-1 1 134-3,11 1 0 7,-1-4-142-9,-10 4 1 4,-4 4-86-2,-3 8 0 3,0 0-98-3,-5 5 1 3,-2-2-113-3,-5 9 1 3,4-8 6-3,-4 8 0 3,-5-12-85-3,4 5 0 3,-4-2-57-3,5-3 1 2,4 0 301 0,9-3 0 0,-1-2 220-1,0-7 0 2,2 0-80-4,6-5 1 4,2-4-72-4,-3-1 0 5,-7 5-91-4,0 3 0 3,-10 7-53-3,-2-3 0 3,-3 5-86-4,3 0 1 5,-5 0-55-4,4 5 1 4,4 0-30-4,-4 5 1 1,-2-5-86 0,6 5 0 2,1-5 294-1,-4 0 0 0,0 0 242-1,2 0 0 1,3 0-63-2,-1 0 1 3,-4 0-38-1,2 0 1 0,3 0-81-2,-6 0 0 3,-4 2-73-3,5-2 1 3,4 5-8-3,-9 3 0 4,5-8-34-4,-8 2 1 2,3 0-60-2,0 3 0 2,2 2-9-2,0-4 1 3,0 2-76-1,-2 4 1 0,0-9 10-1,2 3 0 1,-7-3-149-2,5 0 0 3,2 0 123-2</inkml:trace>
    </iact:actionData>
  </iact:action>
  <iact:action type="add" startTime="23117">
    <iact:property name="dataType"/>
    <iact:actionData xml:id="d15">
      <inkml:trace xmlns:inkml="http://www.w3.org/2003/InkML" xml:id="stk15" contextRef="#ctx1" brushRef="#br0">6768 8654 113 0,'-17'3'0'0,"-13"6"227"4,30-9 1 3,38-9-15-1,-16 6 0 3,-3-1-50-4,1 4 0 4,2-8-76-3,-2 8 1 4,0 0-51-5,0 0 0 5,2 8-76-4,-5-8 1 2,3 2-15-1,0 0 1 1,0 1 28-2,2 6 1 3,-2-6-95-2,-3 4 1 2,5 0-111 2,0-4 0-5,3 2 52 0,0-1 0 2,-1-1 57-1</inkml:trace>
    </iact:actionData>
  </iact:action>
  <iact:action type="add" startTime="23332">
    <iact:property name="dataType"/>
    <iact:actionData xml:id="d16">
      <inkml:trace xmlns:inkml="http://www.w3.org/2003/InkML" xml:id="stk16" contextRef="#ctx1" brushRef="#br0">7440 8669 91 0,'-19'2'0'7,"-16"1"230"-2,47-6 1 4,25-2-125-3,-12-2 0 2,5 5-39-2,-6-1 1 3,-4 3-67-3,5 0 1 3,-8 0 39-2,3 3 1 2,-8-1-43-4,1 5 0 5,-1-4-81-4,0-1 0 4,1 1 58-4,1 6 1 2,1-9-57-1,0 3 0 2,2-3-97-2,3 0 0 0,-3 0 87 1</inkml:trace>
    </iact:actionData>
  </iact:action>
  <iact:action type="add" startTime="23563">
    <iact:property name="dataType"/>
    <iact:actionData xml:id="d17">
      <inkml:trace xmlns:inkml="http://www.w3.org/2003/InkML" xml:id="stk17" contextRef="#ctx1" brushRef="#br0">8105 8669 639 0,'-30'2'0'3,"-19"3"267"1,49-5 1 5,44 7-139-5,-19-7 0 6,5 0-210-5,-6 0 1 5,-4 0-794-5</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context xml:id="ctx1">
      <inkml:inkSource xml:id="inkSrc1">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1" timeString="2020-11-06T02:24:50.549"/>
    </inkml:context>
  </inkml:definitions>
  <iact:action type="add" startTime="10201">
    <iact:property name="dataType"/>
    <iact:actionData xml:id="d0">
      <inkml:trace xmlns:inkml="http://www.w3.org/2003/InkML" xml:id="stk0" contextRef="#ctx0" brushRef="#br0">29284 16122 0,'0'0'16,"0"0"-16</inkml:trace>
    </iact:actionData>
  </iact:action>
  <iact:action type="add" startTime="10737">
    <iact:property name="dataType"/>
    <iact:actionData xml:id="d1">
      <inkml:trace xmlns:inkml="http://www.w3.org/2003/InkML" xml:id="stk1" contextRef="#ctx1" brushRef="#br0">21076 10956 1883 0,'0'0'0'9,"0"0"53"-5,0 0 0 5,24-10-53-3,-6 3 0 3,-4 2-136-3,6 5 0 4,0 5-96-5,7-3 1 6,5 5-161-5,5-4 1 11,0 2 195-17</inkml:trace>
    </iact:actionData>
  </iact:action>
  <iact:action type="add" startTime="10860">
    <iact:property name="dataType"/>
    <iact:actionData xml:id="d2">
      <inkml:trace xmlns:inkml="http://www.w3.org/2003/InkML" xml:id="stk2" contextRef="#ctx1" brushRef="#br0">21498 10980 908 0,'15'-3'0'2,"10"1"262"-1,9-5 1 4,6 2-144 0,-1-2 0 2,6 2-195 0,-3 5 1 1,-3 5-151-2,1-5 0 3,-1 4-459-3</inkml:trace>
    </iact:actionData>
  </iact:action>
  <iact:action type="add" startTime="10948">
    <iact:property name="dataType"/>
    <iact:actionData xml:id="d3">
      <inkml:trace xmlns:inkml="http://www.w3.org/2003/InkML" xml:id="stk3" contextRef="#ctx1" brushRef="#br0">22108 10999 572 0,'15'-2'0'8,"12"-3"321"-2,-2-2 1 2,7-1-151-3,0 6 1 4,5-5-111-3,-7 7 1 3,-6 0-124-3,4 7 1 4,-4-7-44-4,1 2 0 3,2-2-90-2,0 3 0 1,3 2-94-2,2 2 0 3,0-7 136-2</inkml:trace>
    </iact:actionData>
  </iact:action>
  <iact:action type="add" startTime="11103">
    <iact:property name="dataType"/>
    <iact:actionData xml:id="d4">
      <inkml:trace xmlns:inkml="http://www.w3.org/2003/InkML" xml:id="stk4" contextRef="#ctx1" brushRef="#br0">22748 11009 595 0,'12'0'0'3,"11"0"312"4,1 0 1 1,8-5-132-3,0 0 1 3,1 0-136-2,-4 3 1 3,1 2-47-3,-5 0 1 4,-6 0-96-4,4 0 0 3,-1 0-82-2,2 0 0 3,6 0-128-6,2 2 0 5,-5 1 49-3</inkml:trace>
    </iact:actionData>
  </iact:action>
  <iact:action type="add" startTime="11253">
    <iact:property name="dataType"/>
    <iact:actionData xml:id="d5">
      <inkml:trace xmlns:inkml="http://www.w3.org/2003/InkML" xml:id="stk5" contextRef="#ctx1" brushRef="#br0">23363 11016 460 0,'15'-3'0'3,"7"-1"371"3,3 4 1 4,7-10-185-5,0 5 1 2,5 3-80-1,-7-8 0 3,-1 8-128-2,3-1 1 2,-4 3-75-3,1 0 1 3,1 0-151-2,0 0 0 1,-1 3-83-3,6-3 1 5,-6 0 147-4</inkml:trace>
    </iact:actionData>
  </iact:action>
  <iact:action type="add" startTime="11398">
    <iact:property name="dataType"/>
    <iact:actionData xml:id="d6">
      <inkml:trace xmlns:inkml="http://www.w3.org/2003/InkML" xml:id="stk6" contextRef="#ctx1" brushRef="#br0">24003 10992 180 0,'7'0'0'3,"10"0"464"-3,8-7 1 10,7 4-266-10,0 1 1 10,5-1-111-5,-4 3 0 4,1 0-88-3,-7 0 1 2,3 0-133-2,0 0 1 4,-1 5-45-4,3-2 1 3,0 4-102-4,-2-7 0 5,0 0 9-4</inkml:trace>
    </iact:actionData>
  </iact:action>
  <iact:action type="add" startTime="11538">
    <iact:property name="dataType"/>
    <iact:actionData xml:id="d7">
      <inkml:trace xmlns:inkml="http://www.w3.org/2003/InkML" xml:id="stk7" contextRef="#ctx1" brushRef="#br0">24667 11011 695 0,'0'0'0'3,"10"-2"268"2,5 2 0 4,10 0-142-2,-1 0 0 2,8 0-44-5,-12 0 0 6,2 0-237-4,-4 0 1 3,-1 2-751-2</inkml:trace>
    </iact:actionData>
  </iact:action>
  <iact:action type="add" startTime="12689">
    <iact:property name="dataType"/>
    <iact:actionData xml:id="d8">
      <inkml:trace xmlns:inkml="http://www.w3.org/2003/InkML" xml:id="stk8" contextRef="#ctx1" brushRef="#br0">6398 12409 1939 0,'34'0'0'9,"16"0"20"-2,-25 0 0 2,-18 0-54-7,-7 0 1 9,7-3-139-7,6 3 0 9,4-2-297-8,8 2 1 3,2 0 313-3,7 0 0 4,6 0 587-3,9 0 1 4,13 2-133-1,-8-2 0-2,8 0-204-1,-5 0 0 12,0-2-318-17,5 2 0 20,-6-3-813-19</inkml:trace>
    </iact:actionData>
  </iact:action>
  <iact:action type="add" startTime="12877">
    <iact:property name="dataType"/>
    <iact:actionData xml:id="d9">
      <inkml:trace xmlns:inkml="http://www.w3.org/2003/InkML" xml:id="stk9" contextRef="#ctx1" brushRef="#br0">7416 12421 975 0,'0'0'0'1,"0"0"365"-1,37-3 0 0,17-6-221 9,-2 4 0-4,-3 0-220 0,6-2 0 4,9 4-354-3,-7 3 0 4,-1 0 157-3,4 0 1 2,1 3 760-3,1-3 0 1,2 0-280 2,-2 0 1-2,-5-3-146 2,-3 1 0 7,-4 2-257-16,2-2 1 7,2-3-270 3,-10 2 0-4,6 3 481 2,-1 0 1-2,1 0 317-1,-6 0 1 5,-2 3-119-3,-2-3 0 2,4-3-83-4,-2 3 0 9,3-2-134-12,-8 2 0 6,-5-3-143-2,5 3 1 2,5 0-378 0,-5 0 1 1,0 0 152-2</inkml:trace>
    </iact:actionData>
  </iact:action>
  <iact:action type="add" startTime="13168">
    <iact:property name="dataType"/>
    <iact:actionData xml:id="d10">
      <inkml:trace xmlns:inkml="http://www.w3.org/2003/InkML" xml:id="stk10" contextRef="#ctx1" brushRef="#br0">9335 12392 225 0,'-17'-3'0'1,"-16"1"251"-1,48 0 0 8,27-3-6-2,-10 2 1 2,5 3-118-2,-7-2 1 4,2-1-116-3,-5-6 0 1,1 4-48-1,4-5 0 1,-5 6-175 0,2 1 1 0,1 1-56 2,2 2 0-4,-5 0 29-2</inkml:trace>
    </iact:actionData>
  </iact:action>
  <iact:action type="add" startTime="13324">
    <iact:property name="dataType"/>
    <iact:actionData xml:id="d11">
      <inkml:trace xmlns:inkml="http://www.w3.org/2003/InkML" xml:id="stk11" contextRef="#ctx1" brushRef="#br0">9972 12392 572 0,'-20'-5'0'4,"-12"-7"389"0,45 9 0 8,31 3-142-8,-12 0 0 4,5 0-118-2,-2 3 1 3,-3 2-90-3,0 0 0 4,-7-3-63-4,0-2 1 4,-6 0-52-3,1 0 1 0,2 0-48 1,-9 0 1-1,1 0-1103 0</inkml:trace>
    </iact:actionData>
  </iact:action>
  <iact:action type="add" startTime="18078">
    <iact:property name="dataType"/>
    <iact:actionData xml:id="d12">
      <inkml:trace xmlns:inkml="http://www.w3.org/2003/InkML" xml:id="stk12" contextRef="#ctx1" brushRef="#br0">10595 13729 1849 0,'0'0'0'9,"0"0"55"-4,0 0 0 4,0 0-13-4,0 0 0 4,27-5 46-3,0 3 0 3,15-5-89-3,-5 4 0 3,10-2-45-2,-7 3 1 2,-6-3-73-1,13 3 1 0,-2-1-216-2,-1 3 0 2,0 0-443 2</inkml:trace>
    </iact:actionData>
  </iact:action>
  <iact:action type="add" startTime="18237">
    <iact:property name="dataType"/>
    <iact:actionData xml:id="d13">
      <inkml:trace xmlns:inkml="http://www.w3.org/2003/InkML" xml:id="stk13" contextRef="#ctx1" brushRef="#br0">11239 13712 964 0,'18'0'0'1,"9"0"363"-1,7 3 1 1,11 2-148 8,-1-3 0-6,-2-2-217 2,5-2 1 5,5-3-283-4,0 2 0 2,-3-4-201-1,1-3 1 2,-6 1 850-3,11 2 0 5,1 4-93-5,1-4 0 2,0 2-140-3,-7 3 1 13,-6-1-78-18,-9-4 1 9,-6 2-146-3,11 5 0 2,2 0-115 0,-5 0 1-2,0 0-189 3,7 0 0-1,1 0 442-2,-3 0 1 2,2 0 251-2,1 0 0 4,-1-7-94-3,-2 5 0 5,-10-1-93-10,5 1 1 8,0-1-73-4,-7-4 0 2,2 2-110-1,-2 3 1-1,4-1-57 2,1-1 0 2,2 1-58-5,-5 3 0 3,-2 0-102 3,2 3 1-7,0 1 158 2,-2-1 1 4,-6-3 411-3,8 0 0 2,0-3-60-5,1 3 1 4,1-4-79 2,3 4 0-2,8 0-48-3,-8 0 1 3,0 0-106 0,-8 0 0 1,-6 4-47-4,6-1 0 4,-4-1-76-3,2 3 1 2,3 2-49-1,-1-4 0 1,4 2-112-1,-4-3 1 1,3 5-19 2,-2-7 1-3,2 0 670-3,0 3 0 7,0 1-112-7,5 4 1 7,5-8-79-4,-10 2 0 6,-2 0-75-10,7 1 0 10,-5 2-101-11,-2 0 1 11,-5-3-37-12,-1 3 0 14,-1 0-84-8,6-3 1-6,6-2-93 14,-3 2 0-15,-7-2-26 8,2 0 0 7,-3 0-77-15,1 0 1 11,5 0 320-8,-5-2 1 5,-1 0 221-3,1-3 0 9,0 5-6-13,-1 0 1 8,4 0-17-1,4 7 1 0,2 0-100-3,-2 0 1 6,-7-7-71-4,0 0 0-1,-1 0-75 1,1 0 1 3,2 5-52-1,-4-5 1-4,1 0-5 3,-2-5 0-2,6 5-45 1,-1-2 1 2,2 2-83-1,-4 0 1-1,0 0-32 8,2 2 1-7,3-2 248-8,-6 0 1 16,4 0 332-12,1 0 1-2,6 0-71 3,-8 5 1 5,3-5-67-4,-11 3 1 3,6-3-96-4,0-3 0 4,-1 3-35 0,1-5 1-2,0 5-50-1,0 0 0 2,-6 0-38-1,-4 5 1 1,2-5-14-1,-4 0 0 3,-1 0-733-6,0 10 0 5,1-3 412-2</inkml:trace>
    </iact:actionData>
  </iact:action>
  <iact:action type="add" startTime="20030">
    <iact:property name="dataType"/>
    <iact:actionData xml:id="d14">
      <inkml:trace xmlns:inkml="http://www.w3.org/2003/InkML" xml:id="stk14" contextRef="#ctx0" brushRef="#br0">27955 18597 0,'0'0'3</inkml:trace>
    </iact:actionData>
  </iact:action>
  <iact:action type="add" startTime="20527">
    <iact:property name="dataType"/>
    <iact:actionData xml:id="d15">
      <inkml:trace xmlns:inkml="http://www.w3.org/2003/InkML" xml:id="stk15" contextRef="#ctx1" brushRef="#br0">19161 13720 1827 0,'0'0'0'8,"18"2"52"-4,-18-2 1 4,14 0-54-2,4-10 1 4,11-7-352-4,8 3 0 3,0 2-421-3</inkml:trace>
    </iact:actionData>
  </iact:action>
  <iact:action type="add" startTime="20626">
    <iact:property name="dataType"/>
    <iact:actionData xml:id="d16">
      <inkml:trace xmlns:inkml="http://www.w3.org/2003/InkML" xml:id="stk16" contextRef="#ctx1" brushRef="#br0">19626 13654 1278 0,'17'5'0'1,"15"-2"318"0,10-3 1 0,12 0-355-1,6 4 0 10,-1 4-1278-5</inkml:trace>
    </iact:actionData>
  </iact:action>
  <iact:action type="add" startTime="20677">
    <iact:property name="dataType"/>
    <iact:actionData xml:id="d17">
      <inkml:trace xmlns:inkml="http://www.w3.org/2003/InkML" xml:id="stk17" contextRef="#ctx1" brushRef="#br0">20228 13691 1367 0,'23'2'0'1,"14"0"300"-1,12-2 1 5,13-2-410 0,5 4 1 5,-1-2-439-4,3 3 1 3,3 4 979-3,0-5 1 3,-3-2-190-3,-3 5 1 4,-4 3-151-3,-5-6 1 11,0-2-162-18,-8 0 1 14,-4 0-189-14,2 2 1 9,5 3-170 4,-10-5 0-5,0 0 623-8,0 5 1 14,0-3 69-12,0-2 1 10,-3 3-52-10,3-3 0 7,2 0-116-3,1-3 0 9,-1-4-144-14,1 2 0 13,2 1-144-13,-8-1 1 12,3 2-78-11,-2 3 1 6,-3 0-79-3,0 0 1 5,-2 0 610-5,2 3 0 5,0-3-26-2,0 0 1-1,0-3-52-1,0 3 0 2,0 0-84-1,0 0 1 1,-3 0-107 0,1 0 0 1,2-5-91-5,0 5 0 4,0 5-93 1,0-5 1 8,3 0-167-12,-3 0 1-5,2 0 84 8,-2 0 1-1,0 0 586 2,-2 0 0-3,-3 8-35 4,5-8 0-3,-2-5-112-3,2 10 0 5,2-3-96-2,-2-2 0 2,3 7-106-3,-3-7 1 4,3 0-127-6,-1 0 0 6,1 0-73-3,-6 0 0 0,-2 0-31 0,0 5 0 7,-2-5 154-14,2 2 1 10,-7-2 361-4,2 3 1 3,3-1-46-3,-3 1 1 8,0 1-90-13,0 1 1 8,-2-2-33-4,0-1 0 4,-3-2-46 0,3 2 0-3,-1-2-56 3,1 8 0-2,-3 4-30-2,0-7 0 4,-2 4 0-1,0-6 0 5,2 1-16-11,-2 4 1 10,-3-6-59-10,3 5 1 6,0-4 42 0,-3 4 0 2,-2-7 31-6,-3 2 0 4,1 3-1089 1</inkml:trace>
    </iact:actionData>
  </iact:action>
  <iact:action type="add" startTime="31486">
    <iact:property name="dataType"/>
    <iact:actionData xml:id="d18">
      <inkml:trace xmlns:inkml="http://www.w3.org/2003/InkML" xml:id="stk18" contextRef="#ctx1" brushRef="#br0">22227 15028 1670 0,'10'0'0'9,"4"-5"2"-5,1-2 0 6,0 2 60-5,2 5 1 4,6 0-54-4,1 3 1 4,3 1-92-3,6 4 0 3,-6-6-133-3,7 0 0 4,1 3-590-3</inkml:trace>
    </iact:actionData>
  </iact:action>
  <iact:action type="add" startTime="31627">
    <iact:property name="dataType"/>
    <iact:actionData xml:id="d19">
      <inkml:trace xmlns:inkml="http://www.w3.org/2003/InkML" xml:id="stk19" contextRef="#ctx1" brushRef="#br0">22674 15047 91 0,'17'3'0'1,"13"1"488"-1,7-4 0 0,10-4-209 1,5 4 0-1,7-3-222 9,-5 3 0-4,-2 3-261 0,2 1 1 4,-4-1-154-3,-3-1 1 4,-3 3 256-5,-2 2 0 4,0-7 526-3,0 5 0 4,3-2-158-2,-1 4 0 0,3-7-114 3,-2 7 1 0,2-7-124-9,-5 2 0 8,-5 3-126-5,0-5 1 7,0-5-122-11,0 5 1 10,2-2-90-7,-2 2 0 6,0 0 139-3,0 2 0 0,0 3 531 1,1-5 1 1,3 0-140-4,-3-5 0 4,-1-2-74-1,2 5 0-1,3 2-96 0,-5 0 0 9,-5-3-94-14,0-1 1 10,-2 1-118-12,-3 3 0 8,0-5 3-3,1 5 0 10,-4-7-87-12,6 5 0 12,0-1 110-13,-1 1 0 3,1 2-48 1,-1-3 0 2,-1-1 524-1,-1 1 1 3,-2 1-140-3,-1 2 0-2,3 0-34 2,1 0 0 2,-1 0-66 0,0 2 1-3,3 1-66 4,-6 1 1 2,1-1-44-10,0-10 0 4,-3-1-35 4,0 8 1-5,-7-2-59 4,7-5 0-1,-5 2-9-3,6 3 0 10,4-1-58-14,-5 3 0 11,-2 0 3-10,2 0 0 8,3 3 81-7,-5-3 0 8,2 0-67-6,0 0 0 5,-2 2 297-2,4-2 0 0,1-2 37-2,-3 2 0 2,-2-3-47-3,0 3 1 5,2 3-43-3,-2-1 0 2,2-2-1-4,-5 2 1 3,1-2-94 0,1 3 0 5,4-3 2-13,-6-3 1 10,3 1-11-4,4 0 0 4,-4-10-82-3,-2 12 1 1,-6 4 17-3,0 1 1 4,1 0-20-1,-1-5 0 6,-2 0 46-13,0 2 1 11,2 1-74-10,3-3 1 5,0 0 15 2,4 0 1-2,-1-3 67-2,-3 3 0 5,-3-2-27-3,0 2 0 2,1 2 114-4,-3 1 0 4,-1-3-135-2,1 2 1 7,3-2 18-13,-1 0 1 7,0 0 69 0,-2 0 1-2,0 5 26 1,-10-5 0 3,15 0 53-4,-15 0 0 3,10 2-52-4,-10-2 0 4,0 0 3-4,0 0 1 6,0 0-5-7,0 0 1 7,12 0-19-6,-12 0 1 4,17 3 27-4,-17-3 1 7,15 2-43-7,-15-2 0 9,0 0-2-13,0 0 0 8,0 0-142-4,0 0 1 5,0 0-791-5</inkml:trace>
    </iact:actionData>
  </iact:action>
  <iact:action type="add" startTime="36068">
    <iact:property name="dataType"/>
    <iact:actionData xml:id="d20">
      <inkml:trace xmlns:inkml="http://www.w3.org/2003/InkML" xml:id="stk20" contextRef="#ctx1" brushRef="#br0">6457 16744 1883 0,'12'-3'0'6,"1"-2"-20"-2,-1-2 0 6,-4 5-55-6,-8 2 1 5,12-7-88-3,-12 7 1 3,12-12-68-3,-12 12 0 5,15-17-46-7,-3 2 1 6,1 3 129-5</inkml:trace>
    </iact:actionData>
  </iact:action>
  <iact:action type="add" startTime="36203">
    <iact:property name="dataType"/>
    <iact:actionData xml:id="d21">
      <inkml:trace xmlns:inkml="http://www.w3.org/2003/InkML" xml:id="stk21" contextRef="#ctx1" brushRef="#br0">6781 16577 617 0,'12'8'0'1,"3"-4"265"-1,10 8 0 3,9 3-54 5,-2-1 1 0,-2 3-136-2,2 0 1 2,5 0-77-1,-5-3 0 1,0 1-83-1,-2-3 1 1,0 2-81-1,-3-9 0 1,-3 2-27-2,-6-4 0 3,-3-6-52-3,7-9 0 4,3-2 205-4,-1 0 1 3,8-6 476-3,-4-1 1 3,6 1-214-3,3 3 0 3,0 3-84-3,8-1 0 3,-6 13-81-3,3-5 1 3,3 14-126-4,-3-5 1 4,-10 13-47-4,0-1 1 5,2 3-25-5,-1 0 1 5,-6 0-245-3,2-3 0 4,1 1 200-7,-5-3 0 7,-1-7 143-6,1 2 0 3,0-5 420-3,-5-2 1 5,4-7-103-4,6 0 1 2,2-7-58-1,0-1 1 1,-2 1-105-1,4-3 0 2,6-7-138-4,-1 7 1 5,-2 0-76-5,1 12 0 4,-6-7-52-3,2 14 1 4,3 8-102-3,-2 0 0 0,-1 4-137 0,-1 3 1 2,-6 2 257-3,2-2 1 2,1 2 478-1,-5-4 0 2,-1-3-118-3,1-5 0 3,0-2-59-2,0-3 0 2,-1-4-51-3,3-5 0 1,6 0-48-1,-4-5 0 3,-4 2-95-2,2 3 1 2,0-8-78-2,-2 6 0 0,-3 1 3 0,3-1 0 2,0 6-65-3,4 1 0 4,8 4-24-5,-7 1 1 5,2 9-144-5,-7 0 0 4,2-3 201-3,-5 6 0 3,-2-1 349-2,-3-2 1 2,3 0 13-4,-3-4 0 4,5 1-55-4,1 1 1 6,-9-8-50-2,4-2 0-2,-1 0-29 0,3-7 1-1,9 0-53 2,-4-5 1 0,2 0-60-2,-4 5 0 3,-4-5-43-3,1-1 1 5,0 1-25-6,-3 5 0 4,0-5-20-1,3 10 0-3,0-1-17 5,2 6 0-4,0-1 6 2,1 10 0-1,1 7-56 1,1-4 1 1,-5-1-34-4,-3-2 0 4,3-7 184-1,-3 2 1-2,3-4-20 0,-8-3 0 4,1-3 276-3,-1-4 1 2,-5 2-39 1,11-2 1-5,1-2-84 4,1-3 0-3,2-5-51 0,-2 2 1 11,5 1-62-11,-5 2 0-6,4 0-20 10,1 4 1-5,0 6-34 4,-5-3 0-4,2 10-6 6,-2-3 1-7,-6 6 11 3,4 1 1 1,-1-1-39-2,-5 1 0 4,1 3 21-2,-1-7 0 0,-5 2-22-2,6-4 0 1,-1-3 30 0,-5-3 0 1,6-4-96-1,4 0 1 4,0-5-193-6,3-3 1 4,-3 1 135 0,3 2 0-3,5-3 114 0,0 8 1 3,-1-5 388-4,1 10 1 6,2 2-120-7,3 2 0 7,-5 12-97-6,-1 1 1 3,-4-1 9-2,0 3 0 4,-3 3-90-5,0-6 0 4,-4 0 18 1,2-1 0-4,-3-9-6 2,5 4 0-3,-4-6-21 11,1-2 0-15,-1-7 2 8,2 0 1-3,-1-6-92 1,4 1 0 1,-6 3-7 2,3-3 1-5,-3-3 23 3,5 1 1 6,1-1-36-12,2 6 0 10,4 1-2-10,1 8 0 10,0 5-99-10,-6 5 1 5,6 4 55-1,0 1 0 4,-8 2 75-3,3-3 1-1,-8 1 31 3,3-1 0 4,2-4 287-11,-4-1 1 11,-1-4-26-11,0 0 0 5,1-3-1062 4</inkml:trace>
    </iact:actionData>
  </iact:action>
  <iact:action type="add" startTime="39173">
    <iact:property name="dataType"/>
    <iact:actionData xml:id="d22">
      <inkml:trace xmlns:inkml="http://www.w3.org/2003/InkML" xml:id="stk22" contextRef="#ctx1" brushRef="#br0">17328 16727 1804 0,'0'0'0'8,"0"0"-1"-4,0 0 0 6,0 0-50-5,0 0 0 4,0 0-105-4,0 0 1 5,47-36-242-4,-15 19 0 4,1-5 110-4</inkml:trace>
    </iact:actionData>
  </iact:action>
  <iact:action type="add" startTime="39293">
    <iact:property name="dataType"/>
    <iact:actionData xml:id="d23">
      <inkml:trace xmlns:inkml="http://www.w3.org/2003/InkML" xml:id="stk23" contextRef="#ctx1" brushRef="#br0">17625 16633 740 0,'10'0'0'1,"9"0"317"-1,9 7 1 0,6 3-140 0,1 2 0 8,2 5-91-4,-3-3 0 5,3 1-140-2,-2 1 0 2,0 1-25-2,-6-5 1 2,-2-2-128-4,3-8 0 2,2-2-84 2,-5-2 0-1,1-8 113 0,-1 1 0-1,2-6 333 0,-1-4 0 1,6 0 224-2,6-5 1 3,7 2-133-1,-3 0 0-1,0 5-167 0,1 10 0 1,-3-5-87-2,-5 5 0 3,-10 7-108-3,3 7 1 3,-1 5-31-3,4-5 1 3,-6 10-153-2,2 0 1 2,1 5 21-3,-5-8 0 2,-3 3 110-2</inkml:trace>
    </iact:actionData>
  </iact:action>
  <iact:action type="add" startTime="39576">
    <iact:property name="dataType"/>
    <iact:actionData xml:id="d24">
      <inkml:trace xmlns:inkml="http://www.w3.org/2003/InkML" xml:id="stk24" contextRef="#ctx1" brushRef="#br0">18843 16765 158 0,'0'0'0'1,"19"0"322"-1,-1 0 0 0,1 0-65 0,6-2 1 7,5-8-31-1,-8-2 0 3,0 5-75-3,5-5 0 3,3-5-104-3,0 0 1 4,2-4-96-5,-5 6 1 4,-2 3-8-2,-3 5 0 1,3 4-94-2,-6 3 0 3,1 3 25-3,5 4 0 3,2 0-79 3,-2 8 0-6,2-1-67 2,-2 1 1-3,-6-1 148 0,1 1 0 5,-3 1 120-2,3-1 1 0,2-3 346-3,-7-5 0 4,2 3-121-3,1-5 0 3,2-1-34-2,4-6 0 2,-4-5-45-4,2-8 1 4,0 3-44-3,3-7 0 4,2-7-67-5,3 1 1 5,0 4-84-5,-1-1 0 5,-2 3-7-4,-4 7 1 3,-6 4-6-4,-2-1 1 4,0 4-13-3,-3 5 1 5,0 5-1-6,3 4 0 4,0 6-18-4,2 4 0 6,-2 5 76-7,0-4 0 8,0 6-53-8,2-7 1 6,-5 5 64-5,3-9 0 5,-2-5-40-5,-1-1 1 4,-2-9 36-3,2 3 1 3,3-6 6-3,2 3 1 3,-4-9 212-4,4 1 0 5,5-4-80-4,0-2 1 2,-7-1-21-1,10 3 1 2,4 5-65-2,-4-5 0 1,-5 7-54-2,0-4 1 4,2 4-2-5,-5 5 1 4,3 2-20-2,-8 5 0 2,3 3-18-4,-2 0 0 4,-1-5 26-2,0 9 1 1,-2-2-32 0,0 2 1-1,0 3 11-2,2-2 0 5,1-6 0-5,-1 11 0 5,0-3 29-2,1-3 0-1,-1-7-65-2,0 3 1 5,-4-10-3-4,9 0 1 3,-2 0-97-3,2-10 0 5,3 1 0-6,2-3 0 4,5-5 166-4,3 2 1 4,2-4 216-2,-2 7 1 3,-8 0-24-5,3 0 0 5,2 9-98-5,-5-6 0 4,0 4-25-4,3 5 1 5,0-2-66-6,-3 2 1 6,-2 0-2-4,-3 4 0 3,0 8-10-3,1 0 0 3,-6-2-23-3,0 2 0 4,1 0 25-5,-8 3 1 4,2-1-42-3,0 1 0 5,3-3 42-5,-2-3 0 0,-3 1-14 2,2 2 1 0,-2-5-19-2,-5-7 0 3,17 0-29-4,-2-5 1 5,5-9-89-3,0 2 1 1,2-5 50-2,2 3 0 3,4-3-21-4,-6 5 1 6,-2 0 78-6,-3 4 0 4,0-1 32-3,-2 4 1 4,0-2 100-5,-3 7 1 4,1 4 70-3,-1-1 1 4,0-1-57-4,-2 8 1 3,-2 0-27-3,-8-10 0 4,14 14-47-6,-4-2 0 5,-5 0 6-3,5 3 0 4,0-1 10-5,0-7 0 5,0 3-31-4,5-8 0 3,2 1 43-4,0-3 0 6,-2-5-49-6,7-2 0 4,-5-3 32-3,3-2 0 3,5 0-62-3,-8 0 0 3,3 2-24-3,-3-2 0 2,1 3-36-1,-4 1 1 2,1 1-1473-2</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definitions>
  <iact:action type="add" startTime="8891">
    <iact:property name="dataType"/>
    <iact:actionData xml:id="d0">
      <inkml:trace xmlns:inkml="http://www.w3.org/2003/InkML" xml:id="stk0" contextRef="#ctx0" brushRef="#br0">21691 14833 1950 0,'0'0'0'8,"-20"-12"43"-3,20 12 1 4,0-12-41-4,0 12 1 4,7-10-22-3,-7 10 0 3,10-12-35-3,-10 12 0 3,0 0-3-3,0 0 0 3,-12-14-20-1,-5 4 1 1,-6-9-113-3,-4 2 1 5,-2 0 61-7,-11-10 0 7,-4 1 511-8,4-3 1 17,3 7-205-20,-5-9 1 7,-5-10-97 0,8 10 1 8,1 2-97-13,-11 2 0 4,-5 6-188-1,-3-1 1 4,-5 7-226-1,-2 6 0-1,-3-1 883-1,1 8 1 3,1 2-225-4,4 0 0 5,1 12-223-2,8-12 1 8,8 2-100-15,-15-2 0 5,-1 5-65 0,1 5 0 2,2 4-24-2,3 3 1 3,7 9 479 0,-2 6 0-3,-1-3-136 2,6 2 0-1,7 8-118 3,0 2 1-5,2 0-102 4,0 4 1 2,-2 6-104-9,3-5 1 6,2 4 19-2,2-4 1 2,3-3 134 1,-3 3 0-2,3 2 19 0,2-2 0 1,3 5-9-1,2 2 0 1,3-3-44-1,10 3 1 4,4-7-15-7,1 2 0 5,-1 1 74-4,3 1 0 5,3-4 88-1,7 2 0-3,2-4 2 0,3 4 0 9,2 2-51-12,5-4 1 12,3-2-67-7,2-4 0-6,-2-1-47 3,2-5 0 9,0-3-39-10,0 0 1 2,1-2-80 1,1 0 0 7,1 0-142-7,2 0 0-4,3-7-100 2,2 2 1 2,0-7 720 2,2-3 0-4,3 1-18 3,3-1 0-1,-3-2-66-1,2 5 0 3,1 0-110 0,-3-3 1-4,0 1-162 5,-5-3 1 3,0-2-61-12,0-1 1 7,-3 3-71-3,1-5 0 4,2 3-69-2,-2-3 0 1,2 1 374-1,0-1 0 0,2 0 79-1,1-5 1 3,-1-4-88 0,1 2 1-3,2-5-46 3,-5 3 0 4,0-3-81-13,-5 0 0 9,-2-7-70-1,2 0 1-1,2-5-73 0,-2 5 1 0,3-2-77 1,0-1 0 7,2 1-56-14,0-1 0 12,-8-2 401-12,1 1 1 7,0-1 108 1,2 2 0-2,2-2-59 0,-4 3 0 1,-3-1-26-3,0 1 0 4,0-3-96-2,-4 0 0 1,-1-4-12 1,-5 1 0-4,3-6-68 4,0 4 1 1,-1-4-18-7,-4 1 0 6,0 1-31-1,0-2 0-1,-3 7 13 3,1-8 0-4,-1 1-32 1,0-3 0 0,3-5 32 1,0 3 1-1,2-8 5 2,-4 10 0-4,-1 7 93 4,-7-6 0 0,2 3 33-5,-2 4 0 5,0-3 15-1,-2 2 0-1,-1-5-9 1,-2-4 1-2,-2 2-50 0,-1-2 0 3,-2 0-8 1,-2-1 0 1,-1-9 41-9,-4-7 1 6,0-15-71-2,-1 13 1 4,1 6 57-4,-3-6 0 3,-9-1-51-4,4 10 0 4,2 3-85-2,-11 11 1 7,-11 1-44-12,6 9 1 6,-1 5-380-3,1-5 1 4,-1 2-242 0</inkml:trace>
    </iact:actionData>
  </iact:action>
  <iact:action type="add" startTime="11638">
    <iact:property name="dataType"/>
    <iact:actionData xml:id="d1">
      <inkml:trace xmlns:inkml="http://www.w3.org/2003/InkML" xml:id="stk1" contextRef="#ctx0" brushRef="#br0">25270 14703 2039 0,'0'0'0'9,"0"0"42"-4,0 0 0 4,0 0 23-2,0 0 0 0,0 0-92-2,0 0 0 5,0 0 30-4,0 0 1 3,0 0 67-3,0 0 0 4,-17-22 6-4,4 5 1 5,-1-5-13-7,-6 3 1 6,-2 0-51-4,-8-8 0 2,-2 1-30-1,0 4 0 1,2-4-88 5,-9-6 1-10,-3-4-57 5,-8 2 0 3,3 1-37-8,-2 9 1 11,-3 2 243-12,2 0 0 5,1 3 223 2,-5 5 1-3,-6 1-124 0,11-1 1 4,7 7-136 0,-5-3 1-5,5 3-119 3,-15 0 1 0,1 2-172-2,-4 5 1 4,-4 2 160-6,5 5 1 7,-1-4 419-2,1 2 0-4,2 0-184 0,3 7 0 3,2 9-122 3,5-6 1-6,8-1-146 3,-6 3 1-2,-4 0-24 0,2 5 1 4,0 7 45-5,0 2 1 5,3 7 212-2,2-1 0-1,2 6 115 0,3-2 1 1,0 2-110-1,7 3 0 2,3 0-95-4,5-3 1 4,2 1-3-4,3 4 0 6,0-5-4-3,2 3 0-1,2 0 5 0,1 0 1 0,0 4-1 2,4 3 0-4,6-5-34 3,-3 5 1 0,5-4-41-2,0-1 0 3,0 0-30 0,0 5 1 0,5-5 67-5,7 3 1 12,8-1-22-16,0-4 0 7,-1 0-20 3,9 0 0-4,1-3-250 1,6 0 0 1,-3-4 624-2,5 0 1 1,5-6-82 2,2 1 1-3,6 0-96 0,-6-13 1 3,3-1-75 0,-2 1 1 6,-1-4-138-13,-4 0 1 10,-1-5-123-11,3 3 0 7,5-3-182-3,-7-5 1 4,2 5 577-1,5-10 1-2,4 1 84 1,-1-3 1 3,2-5-49-5,0 3 0 3,-1-8-148 1,-9 5 1-1,0-5-111-2,-2 6 1 2,0-6-134-2,1 5 0 5,-6-7-140-6,5 2 1 3,-1-6 358-1,3-1 1 1,3-3 193 0,-1 4 0 0,1-8-97-3,1 4 1 5,-4-4-64-5,-7 5 0 4,-8 2-65-1,0 3 0-2,-4-1-62 2,-1-4 1 0,0-3-37 0,3-4 1 6,2-6-51-11,-2 3 1 12,-3-2-31-9,5 0 0-6,3-1 80 13,-6 3 0-6,-1 3 85-6,-6 2 0 15,-2-3 43-13,0-2 1 5,-1-12-31-2,4 5 1 5,-1-2 156-8,3-1 0 13,4-4-92-11,-6 9 0-5,-6 5-60 8,-2-7 1-2,0 0-26 3,-3 2 1 4,-2-7-31-10,-2 7 0 4,-6-4 37-2,-4-5 0 5,-3-8-4-1,2 12 1-4,-4 3 112 2,-5-2 0 1,-5 2 22 2,2 2 1-4,-2 5-59 0,-6-7 1 7,-1 2-66-11,-1 3 0 6,-2-1-364 1,0 6 1-3,0-5-1156 1</inkml:trace>
    </iact:actionData>
  </iact:action>
  <iact:action type="add" startTime="20721">
    <iact:property name="dataType"/>
    <iact:actionData xml:id="d2">
      <inkml:trace xmlns:inkml="http://www.w3.org/2003/InkML" xml:id="stk2" contextRef="#ctx0" brushRef="#br0">20888 16961 2017 0,'0'0'0'8,"0"0"67"-3,0 0 1 4,0 0-50-2,0 0 1 2,0 0 12-4,0 0 0 4,12-56-16-4,-4 15 1 5,9-9 38-4,-5-11 1 3,6-4-60-4,-4 7 0 5,1 1-55-4,-5 11 0 3,0 0-3-3,-3 10 0 3,1 9 55-4,-3 1 1 9,-3 9-3-11,3 3 0 6,-5 4-5-3,0 10 0 3,-7-17-56-3,-8 17 1 3,-7 2 39-3,-3 8 0 3,0 5 33-1,-4 4 0 5,4 5 20-12,5-7 1 7,-2 0 44-2,7-5 1 2,8-5 10-1,7-7 0 2,0 0-38-3,5-17 0 4,2-2 21-5,5-10 0 4,3-2-17-2,5 2 1 1,7-3 19-3,-5 3 0 4,3 8-47-2,-5 4 0 2,-5 2 7-2,2 11 1 1,0 6-11-2,6 8 1 3,-6-3-11-4,3 5 0 5,-8 5 18-4,0 4 0 4,1-1-22-5,-1-3 0 5,0 7-2-4,-7-7 1 3,-2-1-1-4,-1-4 1 6,1-4 43-6,-3-8 1 4,-8 9-43-4,-4-6 0 3,-5-6-75-2,-18 3 1 4,-9-2-86-3,-3 2 0 1,-5 0-85-2,7 0 0 4,1 0-1067-6</inkml:trace>
    </iact:actionData>
  </iact:action>
  <iact:action type="add" startTime="21879">
    <iact:property name="dataType"/>
    <iact:actionData xml:id="d3">
      <inkml:trace xmlns:inkml="http://www.w3.org/2003/InkML" xml:id="stk3" contextRef="#ctx0" brushRef="#br0">24536 16883 1793 0,'0'0'0'8,"0"0"111"-4,0 0 0 6,0 0-96-6,0 0 1 5,0 0-17-4,0 0 0 4,0 0 3-3,0 0 0 4,0 0 45-5,0 0 1 5,8-45 59-4,-8-4 0 3,0-13-55-2,0-1 0 1,2-2-137 0,-2-7 0 10,0-3 50-18,0 15 0 7,0 7 24-2,0 12 1 5,0 5 31-4,0 9 0 7,0 8 53-12,0 4 1 9,-2 11-16-5,2 4 0 4,-10-15-52-2,10 15 0 3,-15 0 60-6,3 7 0 4,-6 8-49 1,4 7 0-2,-1-1 25 1,2 3 0 1,4-7-44-5,1-2 0 5,3-8-47 0,5-7 0-3,0 0 15 0,0 0 1 4,0-22-31-4,0 3 1 3,3-10 28-3,2 0 0 3,2 0 24-2,0 3 0 0,1 4-4 1,2-2 1-2,0 5 12 5,-1 4 0-6,4 3-21 4,-1 7 0 5,3 0-37-13,5 10 0 5,0 3 53 0,4 1 0 3,6 6 168 0,0-1 1-1,9 1-44-2,-2 1 0 1,-5 1-65-1,3 0 1 4,-3-2-22-5,-10-3 0 5,-10 0-33-2,-12-12 0-1,0 0-87 0,-22 0 0 1,-15 0-73 0,0 2 1-2,-12-2 346 4,-6 0 0-3,-4 0-52 0,0 0 0-1,0 0-279 3,7 3 1-3,0-1-1863 1</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definitions>
  <iact:action type="add" startTime="3531">
    <iact:property name="dataType"/>
    <iact:actionData xml:id="d0">
      <inkml:trace xmlns:inkml="http://www.w3.org/2003/InkML" xml:id="stk0" contextRef="#ctx0" brushRef="#br0">16054 10105 2129 0,'0'0'0'8,"0"31"57"-2,0-31 0 2,0 0-42-3,-10-12 0 5,-2 0-78-5,-1-5 1 4,-4-2-85-3,-8-7 0 4,-4-1-58-5,-6 8 0 5,-5 0-87-3,-4-1 1 1,-5 6 669-1,-3 4 1 1,-5 0-63-2,3 3 1 7,-1-7-190-8,3-1 1 3,-4-4-165 0,1 9 0-2,-2-2-161 2,1 3 0 0,-4 6-150 0,1 3 1 0,0 0 741-2,-1 0 1 2,6 3-228-2,-8 4 1 3,5-2-157-1,3 9 0 0,0-2-154-1,-3 5 1 0,0 0-190 4,0 7 1-6,1-5 388 2,-1 6 1 0,5-4 227 2,5 6 0-2,0 4-101 0,3-2 1-1,-1 0-116 2,8 2 0 0,0 5-89 1,5 3 0 2,-3 4-110-10,3 1 1 8,3 1-12-2,4-6 0 2,5 2 30 0,5 2 0-5,-2 1 157 4,5 1 0-1,4 4 66 0,8 1 1 2,3 1-9-3,9-1 0 3,5 3-55-3,1-7 0 3,1-2-46-3,1-3 0 3,10 2-99-2,-1-2 1 1,8 0-147-1,3-10 0 2,-1 1-325-3,11-4 0 3,4-1 1075-2,8-8 1 2,0-2-249-5,0-5 0 5,2 3-158-1,2-1 0 1,-1-9-250-3,1 7 1 1,-1 2-166 1,-1 1 0 0,0-3 652-2,0-5 0 2,3-2-163 0,-5 0 1-1,-1-5-187 4,1-5 0-6,0-2-191 3,2-3 1-2,3-4-226 2,-5-8 0 0,7-2 822 0,0-7 1 5,0-3-194-11,-2-5 0 5,2 1-173-2,-12 2 0 5,-3-3-109 5,-2 8 1-14,2-5-136 7,-9 7 1-2,-3-5-63 1,-3 0 1 2,-4-4 411-3,-3 1 1 10,-7-8 0-9,-6 6 0-6,1 1 8 8,-2-3 1 5,-6 0-51-8,-7 4 1-6,-5-8-164 15,-13 1 0-8,-9-4 193-7,-5 2 1 15,-15-2-150-12,-2 2 1 11,-13 8-774-13,7 6 0 11,1-6 341-10</inkml:trace>
    </iact:actionData>
  </iact:action>
  <iact:action type="add" startTime="5033">
    <iact:property name="dataType"/>
    <iact:actionData xml:id="d1">
      <inkml:trace xmlns:inkml="http://www.w3.org/2003/InkML" xml:id="stk1" contextRef="#ctx0" brushRef="#br0">20179 10180 2207 0,'0'0'0'6,"-12"9"82"0,12-9 1 2,0 0-83-1,-8-7 1 1,3-7 99 0,-7-1 0 1,-8-9-23 0,-5 7 0-1,-7-4-40 0,-7-1 0-1,-6 3-39-1,1 2 1 5,-10 0-164-7,2 2 0 4,-3 3-24-2,1 0 1 14,-3-5 188-20,-2 8 0 9,0 2 268-4,-1-8 0 2,-1 3-158 7,6 0 0-7,1 5-182-7,-8-3 0 14,-2 10-208-11,-5 0 1 9,0 0 310-10,-8 3 0 13,-2 4 206-12,0-5 0 4,0 8-286-2,-3 4 0 3,1 3-213-2,2-7 0 10,5 4 265-14,2 6 1 10,-2-4 255-8,7 4 0 12,5 6-142-11,3-2 1-3,2 12-120 4,3-2 1 0,5 5-141 13,-1-1 1-16,-4 1-98-2,4 4 1 20,6-2 67-11,4-2 1-9,6 2 155 0,7-3 0 10,2 6 127-10,3-3 1 11,7 0 27-7,3-3 1 5,4 5-39-6,6 3 1 8,7 2-155-9,5-2 1 11,9 2 193-7,6-7 1-7,5 3-76 8,4-1 0 4,8-2-4-10,8 0 1 5,-1-5-118 1,0 0 1 5,3 0-157-11,5-7 1 6,5-7-44-3,5 2 0 4,7-2 573-3,0 0 0 4,10-8-239-3,7 8 0 5,10 4-176-10,-26-9 1 6,-16-5-324 1,3 0 1-2,-1-9 701-3,4-3 0 6,4 0-136-1,-5 0 0 0,-2-3-126-5,-3-9 1 4,-10 5-134 0,8 0 0 6,-5-8-332-13,2 6 1 12,3-1 407-9,0-2 0 9,2-12 328-12,-2 7 1 12,5-2-87-11,-13 2 1 9,1-7-160-10,-3 4 1 8,-5-1-112-1,-5 4 0 6,-5 0-94-11,0 3 1 11,3 9-14-11,-8-10 0 0,2 1 15 5,1-1 1 0,2-2 4-3,0-7 0 5,0 3 446-4,3-8 1 4,-3 2-150-4,-2 1 0 2,-6 4-57-3,-4-4 0 4,-3 6-58 1,3-6 1-4,-5 2-33 2,-3 2 1-1,-2 3-14-1,-2-15 0 3,2 3 72-3,-3-1 0 2,0-1 3 1,1-1 0-3,2-10-3 1,-5 13 0 2,-3-5-59-2,-7 0 1 1,-5 2-59 0,-5-2 0-2,-7 2-119 2,-7 3 1 0,-13-3 214-3,4 5 1 5,-1 0 141-3,-3-2 0 1,-2 0-66-3,4 4 0 6,5 1-188-7,-2 6 0 6,0-4-1755-3</inkml:trace>
    </iact:actionData>
  </iact:action>
  <iact:action type="add" startTime="14658">
    <iact:property name="dataType"/>
    <iact:actionData xml:id="d2">
      <inkml:trace xmlns:inkml="http://www.w3.org/2003/InkML" xml:id="stk2" contextRef="#ctx0" brushRef="#br0">15728 12527 1748 0,'7'-8'0'5,"5"-13"67"3,1 16 0 1,-1 3 0-4,1 2 0 2,-1 0-18-1,10 2 0 4,10-2-81-5,-5 2 0 5,3 1-1-4,-5-1 0 3,2 3-9-2,0 0 0 2,-2-3-83-2,2 5 0 0,-2-4-7-1,2 2 1 6,7 2-83-9,-6-2 1 17,6 2-21-20,-9 0 1 12,2 0 472-10,-2 1 0 8,-3 4-43-7,3-10 1 8,-1 3 16-5,1 5 1 2,2-10-64-1,3 0 0-1,2-10-68 3,5 8 0-2,0-1-83 0,-5 1 0 0,-2 2-57 2,2-10 0-2,-2 8-52 2,2-6 1-3,-3 1-79 1,3 5 1 4,1-5-5-7,-9 2 1 4,3 2-47-1,-2 3 0 0,0 0 274 1,0 0 1 1,2 0 258-2,0 3 0 1,0-3-103 0,8 5 0 0,4-5-64-5,-4 2 0 8,-11-2-22-7,1 5 1 6,-3-5-83-5,3 0 1 5,0 0-52-3,-3 0 0 3,-5-5-49-6,6 3 1 5,-1-6-19-2,5 1 1 2,3 0-70-4,-1 4 1 3,3-1 11-1,-4 1 1 1,-6 1 30 1,2 2 0-2,-4 0 40 1,-2 0 1-2,1 0 198 3,-6 0 0-3,-6 0 2 2,3 0 0 2,0 0-1076-6</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context xml:id="ctx1">
      <inkml:inkSource xml:id="inkSrc1">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1" timeString="2020-11-06T02:24:50.549"/>
    </inkml:context>
  </inkml:definitions>
  <iact:action type="add" startTime="5243">
    <iact:property name="dataType"/>
    <iact:actionData xml:id="d0">
      <inkml:trace xmlns:inkml="http://www.w3.org/2003/InkML" xml:id="stk0" contextRef="#ctx0" brushRef="#br0">19658 17573 0,'0'0'2</inkml:trace>
    </iact:actionData>
  </iact:action>
  <iact:action type="add" startTime="5626">
    <iact:property name="dataType"/>
    <iact:actionData xml:id="d1">
      <inkml:trace xmlns:inkml="http://www.w3.org/2003/InkML" xml:id="stk1" contextRef="#ctx1" brushRef="#br0">8982 14599 1871 0,'12'0'0'5,"13"0"-7"1,-13 0 0 3,0-2-13-3,1-1 1 3,-1 1-120-3,3 2 1 5,5-7-320-7,9 2 0 5,6 2 501-3,12 3 1 3,10 0 365-2,4 0 0 1,11 3-209-2,-13-1 1 3,3 1-229-3,-3-3 0 11,-2-3-531-15,5 1 0 5,2-1 453 1,3-4 0-1,0 2 563 0,2 3 1 1,0 2-256-2,-7 2 1 3,-1 3-120-2,-11 2 1 1,-6 1-172-1,-7 1 0 1,0 3-206-3,8 0 1 5,-6-2-526-3</inkml:trace>
    </iact:actionData>
  </iact:action>
  <iact:action type="add" startTime="5893">
    <iact:property name="dataType"/>
    <iact:actionData xml:id="d2">
      <inkml:trace xmlns:inkml="http://www.w3.org/2003/InkML" xml:id="stk2" contextRef="#ctx1" brushRef="#br0">10612 14657 953 0,'0'0'0'4,"0"0"340"-4,30 0 0 5,14-5-147-1,-2-2 1 6,3 2-161-5,-6 5 0 6,3 0-88-6,-5 0 0 5,0 0-158-3,0 0 0 1,3 2-280-2,7-2 0 5,2 0 646-8,3 0 1 7,2 0 193-4,8-2 1 12,-3 2-166-17,-9-5 0 7,-3-2-129-3,-3 2 0 4,-4 0-195-2,9-2 0 2,10 2-387-5,-12 3 0 6,3 2 575-5,9 0 0 4,0 0 335 0,5 2 0-3,6-2-182 2,-9 3 1 1,-4-3-253-3,5-3 1 3,0-4-493-3,7 2 0 3,0 3 770-1,5 2 0-3,3-3 97 4,2-1 0-1,0 1-308-2,-3-2 1 2,-6-2-429 2,1 2 0-5,6 0 424 4,-3-4 1-3,7 2 366 1,-4-3 1 1,7 8-313 0,-12-6 0 5,-1 6-234-11,-7-3 0 12,3 3-940-12</inkml:trace>
    </iact:actionData>
  </iact:action>
  <iact:action type="add" startTime="6302">
    <iact:property name="dataType"/>
    <iact:actionData xml:id="d3">
      <inkml:trace xmlns:inkml="http://www.w3.org/2003/InkML" xml:id="stk3" contextRef="#ctx1" brushRef="#br0">13826 14486 975 0,'7'0'0'1,"13"0"376"-1,14 0 0 3,16 2-230 4,-1 1 1 1,1-3-149-1,-1-3 1 2,-2 1-358-3,7 2 1 3,-4 0-468-3</inkml:trace>
    </iact:actionData>
  </iact:action>
  <iact:action type="add" startTime="6393">
    <iact:property name="dataType"/>
    <iact:actionData xml:id="d4">
      <inkml:trace xmlns:inkml="http://www.w3.org/2003/InkML" xml:id="stk4" contextRef="#ctx1" brushRef="#br0">14465 14464 1087 0,'13'0'0'1,"12"0"349"3,7 0 0-4,17 5-214 6,-9-3 0 2,2-2-127-1,0 0 1 3,-3-2-263-6,6 2 0 6,4-5-236-3,-2 5 0 3,0 0 692-4,0 0 0 0,2 0 70 1,-4 0 0 1,-1 5-71 3,1-3 0-3,1 1-89-3,-4 2 1 3,-2 2-141 0,-1-5 0-2,1 3-152 2,4-5 1 0,1-2-326-1,4-1 0 3,-4 1 382-4,4 2 0 2,1 0 567-1,-1 0 0 1,0 0-202-3,3 2 0 5,3 3-121-2,-6 5 0-3,-5-10-136 4,1 0 1-2,-1 0-317 2,3 0 1-2,3-8-587 3</inkml:trace>
    </iact:actionData>
  </iact:action>
  <iact:action type="add" startTime="6691">
    <iact:property name="dataType"/>
    <iact:actionData xml:id="d5">
      <inkml:trace xmlns:inkml="http://www.w3.org/2003/InkML" xml:id="stk5" contextRef="#ctx1" brushRef="#br0">16367 14493 998 0,'0'0'0'3,"20"-7"328"-3,12 0 0 4,18-1-113 2,-6 6 1 3,3-5-204 0,-2 2 1-2,4 2-157-3,-5-4 0 5,3 2-281-4,-2 3 0 6,-1-3 151-6,-4 5 0 5,2 0 698-3,0 5 1 2,2-3-184-2,-2-2 0 9,3 5-66-16,2-2 0 8,2 1-113-1,-7-1 0 7,-5-3-166-13,5 0 1 7,-2 2-111-1,-3 1 0 5,0-1-75-11,-3 5 0 10,1-4 63-6,-3 2 1 4,-2 2 574-3,2-5 1 3,2 1-105-3,3-1 0 2,0 0-115 2,3-2 1 2,2 0-9-10,-12 8 0 4,-3-8-122 3,0 2 0-1,-2 3-49-4,-3 0 0 5,3-3-13-1,-8-2 0 1,3-2-26-4,-1 2 1 4,4-5-39 1,-1 5 0-4,0 0-27 1,-2 5 1 5,0-3 35-11,2-2 0 8,0 5 15 0,0-3 1-4,-2 3 209 2,-3-5 0 1,1-5 76 2,4 3 0-4,3 0-21 0,-6-1 1 3,-1 3-100 0,-1 0 0 3,-10 0-164-12,-7 0 1 9,0 0-1098-3</inkml:trace>
    </iact:actionData>
  </iact:action>
  <iact:action type="add" startTime="15183">
    <iact:property name="dataType"/>
    <iact:actionData xml:id="d6">
      <inkml:trace xmlns:inkml="http://www.w3.org/2003/InkML" xml:id="stk6" contextRef="#ctx1" brushRef="#br0">22884 14447 2118 0,'49'10'100'4,"-17"-10"1"4,5 0-107-2,0 0 0 5,0 0-165-7,1 0 0 5,1-10-133-4,1 5 1 7,-1-2 193-7,1 2 1 5,2 3 393-3,-3 0 0 0,1 2-92-1,4 0 0 5,-2 2-54-6,0-2 0 2,0 0-64 5,-5 2 0 1,-5 3-75-13,-2 0 0 7,0-3-59 0,-6-2 0 0,1 0-61 1,2 0 0 1,3-2-41-4,-3-3 1 5,8 3-54-4,-1-1 0 3,3 3 528-1,3 0 0-2,4 0-143 4,6 0 1-6,1 0 3 8,-4 3 1-7,0 4-125 8,0-7 1-10,0 0-199 4,3 0 1 8,1-5-237-13,4 0 0 9,4 3 630-11,8-3 1 14,4 0-62-11,3 3 1 13,3 2-185-11,-3-5 0-4,3 3-396 7,17-8 1 2,12 0 657-6,-2 3 1 5,4 5-104-4,-16 2 1 4,-11 0-194-2,-2 2 1 1,-7-2-281-2,-10 3 1 3,-11-3 422-1,9 0 1-1,4 0 108-2,15-3 1 5,15 1-184-3,-25-5 0 0,-12 4-161-1,0 1 0 5,-3-1-227-7,0-2 0 6,1 5 614-4,2 0 1 3,2 0-83-1,0-4 0-3,0 1-101 6,-7 10 0-5,-5 3-61 0,0 0 1 3,0-10-162 0,-5 0 1-3,-5 0-1 10,3 0 0-8,-3 0-84-8,-3 0 1 12,-2 0 318-9,1 0 0 14,-4 0 82-13,1 0 0-4,-3-7-88 7,-5 4 0 2,-2 1-25-4,-5-1 0 5,-3-2-661-2,-12 5 1-2,0 0-278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
    <inkml:context xml:id="ctx1">
      <inkml:inkSource xml:id="inkSrc1">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1" timeString="2020-11-06T02:24:50.549"/>
    </inkml:context>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FFFF00"/>
    </inkml:brush>
    <inkml:brush xml:id="br4">
      <inkml:brushProperty name="width" value="0.05292" units="cm"/>
      <inkml:brushProperty name="height" value="0.05292" units="cm"/>
      <inkml:brushProperty name="color" value="#FF0000"/>
    </inkml:brush>
  </inkml:definitions>
  <iact:action type="add" startTime="22896">
    <iact:property name="dataType"/>
    <iact:actionData xml:id="d0">
      <inkml:trace xmlns:inkml="http://www.w3.org/2003/InkML" xml:id="stk0" contextRef="#ctx0" brushRef="#br0">19352 7041 0,'0'26'18,"-13"13"-18,-1-13 0,-105 233 2</inkml:trace>
    </iact:actionData>
  </iact:action>
  <iact:action type="add" startTime="23286">
    <iact:property name="dataType"/>
    <iact:actionData xml:id="d1">
      <inkml:trace xmlns:inkml="http://www.w3.org/2003/InkML" xml:id="stk1" contextRef="#ctx1" brushRef="#br0">10244 4589 2028 0,'0'0'0'5,"0"0"46"-1,0 0 1 5,0 0-40-3,0 0 0 3,0 0-21-3,0 0 1 3,0 0-59-3,0 0 0 3,0 0-27-4,0 0 1 6,-30-7 86-4,11 2 0 0,-1 3-17-1,-5 2 0 3,-5-7-47-3,1 7 0 3,2 0-69-1,-8 7 1 3,3-7 313-7,0 2 1 4,0-2 103-1,-5 0 0 1,2 0-109-1,-2 0 0 1,2-2-100-1,-2 2 1 2,3-7-68-2,-3 4 0 0,-3-2-124 1,-4 5 0-1,-6 0-112 0,1 0 1 2,-8 0 232-2,3 0 1 1,-8 5 311-1,5-5 1 1,0 0-186-2,1 0 1 3,1 0-159-2,-2 0 1 0,1-5-166-1,-4 3 0 3,4-5-123 1,-11 2 1-5,-2 2 755 1,-18 3 0 3,-9 0-294 0,12 0 1-2,2 3-239 2,-4-3 0-3,-3 0-195-1,7 0 0 5,-4 2 658-4,4 1 1 3,1-3-273-4,7 0 0 7,0 0-233-6,-8 7 0 0,-2-7-118 0,-2 0 1 3,2 0 583-1,-3 2 1-1,-4 6-233 1,14-1 1 0,3-5-248-1,-5-2 0 1,3 5-64 2,-6-5 0-5,1 0 512 2,7 0 1 2,2 0-210-4,13-5 1 4,9 5-188-2,-4-2 0 2,-3-8-158-2,-17 5 0 6,-13 3 344-11,6 2 1 13,2 0 154-13,2 0 0 10,3 0-185-10,25 2 0 11,17 3-85-11,-10-2 1 8,2 4-119-6,-2-7 1 5,-2-7-51-4,-6 4 0 6,6 3 269-8,-6-5 0 7,1 5 133-4,0-2 1 3,4-5-89-4,-2 4 0 5,8-2-112-4,-6 3 1 4,3-8-94-5,-2 8 0 9,-3-5-97-11,0 2 1 10,-7 3-45-10,4 2 0 10,-2-3 437-10,5 3 1 10,8 3 1-8,-8-3 1-2,2 2-108 3,6 3 1 9,-3 2-47-11,5-5 1 8,5-2-77-9,0 0 1 7,2 0-85-7,-2 3 0 10,2 4 41-10,-2-7 0 11,-2 0-26-7,1 2 0-7,6-2 26 11,-2 5 0-7,9 5 28 5,-5-3 0-3,3 5 97 9,7 0 0-8,3 0 13-7,-1 5 0 11,1 0-5-8,5-3 0 13,2 3-21-13,0 7 0 11,2 3-14-8,1 2 1-6,-1 9-43 12,3-4 0-9,0 7 15 7,0-5 0-5,3 3 27 5,-3 7 0-5,2 4 35 5,-2 3 1-5,-2-5-22 9,2-2 0-7,0 2-43-7,0-2 1 9,0-2 2-3,0-6 1 6,-3-2-54-8,3 0 0 5,0-4 45-4,0-3 1 7,0-13-50-9,3 1 0 8,-1-2 112-7,6-3 0 10,-6-2-71-11,-2-10 1 10,10 12 12-10,-10-12 1 9,8 12-4-9,-8-12 0 9,0 0 37-10,0 0 1 4,0 0-19 0,0 0 1 3,19 12 9 1,-1-10 0 3,6 3 20-10,6 5 1 9,-3-6-65-9,5 6 1 11,3-5 14-8,2-3 0-6,0 3-92 15,0 0 0-8,2 0-86-7,3-3 1 16,-4 8-60-8,11-5 1-7,8-5 463 5,-8 4 0 4,1-1-101-5,6-3 0 9,9 0-3-9,-11 5 0-1,-10-5-173 9,13 0 1-3,10 0-117-9,-13 0 0 13,-2 0-46-7,5 0 0-7,2 0 459 11,0 0 0-7,3 0-154 6,-7 0 0-6,-6 0-8 11,0 0 1-8,1-5-101-7,-6 10 0 14,-2-5-169-11,5 7 0 9,3-7-67-10,-3 0 1 12,-3 0 417-12,5 0 1 11,-4 2-52-10,4-2 0 10,6 0 21-10,-8 0 1 10,-5 0-120-4,7 3 1-7,0 1-59-2,1-4 0 10,-1 0-172-4,-4-4 0 5,4 1 1-7,-5 3 0 10,1 3 463-10,9 1 1 12,-2-4-132-11,7 0 0-4,3 0-40 4,-10 0 1 4,-3 8-124-2,6-8 0 7,4-8-162-11,0 8 1 9,-2 0 123-8,0 0 0 8,5 8 280-8,0-8 1 0,-8 2-100 5,3-2 0-3,4 5-100 5,-4 5 1-7,5-8-157 10,2-2 0-7,3 0-125-7,-3-2 0 11,3-6 542-8,2 6 0 8,5-3-130-6,-5 5 0 9,0-2-143-11,3 2 1 10,-8 0-243-10,5 0 1 9,3 0 309-8,-3-8 0 7,0 8 132-8,6-4 0 8,-1 4-142-8,-5 0 1 9,-5 0-121-8,8 0 0 7,-3-3-249-8,-7 3 1 9,-1 0 529-9,9 0 0 10,-4 3-64-10,-2 1 0 9,-2 4-85-9,-5-6 1 8,0-2-124-8,2 0 0 10,-2 0-183-10,-5 0 0 10,-3 0 148-11,1 0 1 10,-1 0 313-9,0 0 0 8,1 0-85-8,-1 5 0 9,1 5-41-8,-6-8 0 10,-7-2-90-12,0 2 0 9,-5 1-46-8,3 2 0 10,-1-5-17-10,-4 0 0 8,-5 0-57-8,4 2 0 11,-6-2 38-5,-1 0 1-9,3 0 25 4,-8 0 1 5,3 0 125 2,-1 0 0-6,-1-2 15 9,1-3 1-8,-1 2 3-5,2 1 0 13,-8 2-36-11,3-2 0 9,-3 2-50-9,0 0 0 10,3-8 54-10,-2 4 0 9,-4-1-56-9,4-7 1 9,-1 7-2-9,0-14 1 13,-2 2 2-11,3-7 0-5,-6-3 15 14,-2-4 0-7,-5-8 27-7,3 3 1 15,-3-7-45-12,0-3 0 10,0-2-53-10,-3-5 0 8,-2-8 2-7,0 6 1 7,3 2 50-8,-3 0 0 10,-3 7 38-9,-2 3 0 0,8 4-25 4,-8 3 0 0,8-2 21 5,-3 9 1-6,-3-3-29-6,3 8 0 14,5-5-29-11,-7 8 1 0,7-1 31 11,-7 5 1-6,4 7-10-9,1-2 1 17,-6 5-3-11,8 7 0-4,-12-5-174 0,2 8 0 15,3-1-1800-11</inkml:trace>
    </iact:actionData>
  </iact:action>
  <iact:action type="add" startTime="26761">
    <iact:property name="dataType"/>
    <iact:actionData xml:id="d2">
      <inkml:trace xmlns:inkml="http://www.w3.org/2003/InkML" xml:id="stk2" contextRef="#ctx0" brushRef="#br0">22384 9451 0,'0'0'6,"0"0"5,0 0-3,0 0 0,0 0 2,0 0-6</inkml:trace>
    </iact:actionData>
  </iact:action>
  <iact:action type="add" startTime="27031">
    <iact:property name="dataType"/>
    <iact:actionData xml:id="d3">
      <inkml:trace xmlns:inkml="http://www.w3.org/2003/InkML" xml:id="stk3" contextRef="#ctx1" brushRef="#br0">13826 6837 2107 0,'-27'20'138'4,"17"-11"1"5,2-9-45-4,8 0 1 6,0 0-64-9,0 0 0 10,0-12-13-6,0 12 1 1,-12-7 23-1,2 7 1 11,-5-7 41-17,-2 4 0 9,-3 3-22-3,-14-7 1 1,-6 0-63-1,0 5 1 5,-2-3-69-7,-7 2 1 9,-8-4-162-7,-4-3 0 1,-6 1 227 0,3 2 1 1,-11-3 227 0,1 3 0-1,0-3-226 1,-7 5 0-2,-1 5-398 1,-34 0 1 2,-20 3 747-3,10-3 1 4,0-3-424-5,-7 6 0 4,0 9-97-2,9-12 0 1,-2 0 506 0,15-3 1 0,7 3-428-1,-7-7 1 1,-3 2-13-1,3 5 1 1,3-12 353 1,4 10 0-1,5-1-348-5,-2 3 1 6,-6 3-75-3,4-3 0 3,1 0 431-2,4 0 1 0,1-3-299 1,1 3 1 0,2 0-273-1,0 0 1 1,3 0 565-1,2 0 0 2,0-7-151-2,7 7 1 1,6 0-183-1,-6 0 0 0,-2 10-210 0,3-8 1 1,4 3 576 0,-2-10 0-1,3 3-196 1,16-1 0-1,13-9-103 1,-12 5 1-1,0-2-207 0,-20 1 0 3,-15-1 227-7,12-3 0 6,-4 2 181-2,19 5 0 2,15-2-178-1,-2 2 0-1,0 0-84 1,-3-2 1 0,-5 7-166-1,-12-7 0-1,-10-3 360 3,17 5 0-2,13-2 15 2,2 2 0-3,-2 3-95 2,4-1 1-1,4-1-55 1,-1 1 1 0,2 3-107 0,1 3 0-1,-6 1-50 1,1-1 0-1,-1-1 38 0,6-2 0 1,-5 5 379-1,4-5 0 1,3 0-188-2,3 0 0 3,4 0 10-2,3 0 1 1,7 0-74 0,-4 0 1-2,4 0-9 1,3 0 0 3,4 0-23-4,-1 0 0 2,6 0-15 0,-4 5 1-2,-3-3 39 4,3 3 0-5,5 2-32 2,-1-2 1 3,1 7 56-6,4 5 0 6,-4-2-32-2,5 1 0 0,2 11 11-4,-3-3 0 7,6-2-1-6,-1 11 1 6,3 1 34-8,0 10 0 6,0 4 47-1,3 5 0-1,-1 5-49 1,1 2 0 0,2 0-37 1,-5 0 0-3,-5 1-30 0,2-13 1 2,1 5 45-2,-1 0 0 3,-2 2 30-1,0-2 1 1,3 3-30-4,-5-1 1 4,2-7-13-3,-5-2 0 3,7-7-8-1,-4-6 0 0,7 1-11-4,0-7 1 4,0-1 18-1,0-7 1 2,7-4 13-3,-2 2 1 3,3-3 25 1,4 3 1-5,0-5-41 1,1 0 1 4,2-2-1-5,14-3 0 4,3 5-66-3,5-5 1 4,5 5-96-1,8 3 0-4,-1-1 103 2,10-9 0 2,8 2 264 0,2-2 0-1,10 0-146-4,3 2 0 4,4-2-303-1,3 0 0 2,8-10 421-1,9 3 1-1,2-1-160 1,28-4 1-1,25 0-162 1,-13-3 0 0,8 3 338-1,-1-3 0-1,-6 8-520 0,1-8 1 4,1 3 620-4,2-3 1 4,-2 3-616-5,-3 7 1 4,3 0 624-4,2 2 1 5,2 1-555-3,-4 2 1 0,-3 2 494 0,1-5 0 2,1 3-439-1,1 5 0 0,2-5 390 0,3 4 0-3,-1-4-348 3,-4 2 0 0,0-4 276 0,-6 4 1 0,-1 0-124-1,-9-4 0-1,-1 11-159 1,-6-2 1 2,-2-2 362-3,-10-1 1 4,-9 3-221-3,-9-7 0 0,-9 2-213 4,-7-2 0-7,-3 0 315 2,-17-2 0 3,-10 1 47 1,7-1 0-5,0-3-93 1,-5 0 1 3,-2-10-97-2,3 5 1 1,-1-4-129 0,-2 1 1 0,-3-1 85-3,1-3 1 5,-6 2 232-6,6-2 0 5,-1 5-19-2,0-3 1 4,-4 3-55-7,-3 0 0 6,-5 4-53-3,-5-4 1 0,5 2-16-1,-12-2 1 3,-8 2-37-3,3 0 0 3,-3-4 35 0,-2 6 0-1,-5 1-24-4,-10 2 0 5,12-12 27-4,-12 12 1 4,10-15 4-3,-10 6 1 4,-2-8 18-5,2-5 1 5,-5 1-18-3,2-8 0 1,3-5-8 0,-2-7 1 1,-1-7-39-4,3-3 0 3,0-9 32 0,0 2 0 0,-5 3 8-2,0-3 1 3,-2 5 44-1,2 0 1 1,3 2-46-5,2 5 0 5,-5 1-1-1,0-4 0-2,2 4-17 0,-4 4 0 3,2 9 12-1,-3-4 0 0,3 10-5-3,-2-1 1 4,2 10 8-3,0 5 0 5,3-2 0-5,-1 4 1 1,3 3 0 0,0 7 0 1,-7-15 0-3,7 15 0 4,-5-12 0-2,5 12 1 2,-3-12-1-4,3 12 0 5,-9-7-2-5,-1-2 0 5,0 1-39-4,-10-4 0 3,-7-2-57-1,-13-1 0 1,-7 3-112-5,-7 7 1 7,0-9-1642-4</inkml:trace>
    </iact:actionData>
  </iact:action>
  <iact:action type="add" startTime="72498">
    <iact:property name="dataType"/>
    <iact:actionData xml:id="d4">
      <inkml:trace xmlns:inkml="http://www.w3.org/2003/InkML" xml:id="stk4" contextRef="#ctx0" brushRef="#br0">18315 5759 0,'0'0'16,"0"0"-16,0 0 5</inkml:trace>
    </iact:actionData>
  </iact:action>
  <iact:action type="add" startTime="73006">
    <iact:property name="dataType"/>
    <iact:actionData xml:id="d5">
      <inkml:trace xmlns:inkml="http://www.w3.org/2003/InkML" xml:id="stk5" contextRef="#ctx1" brushRef="#br0">8043 4399 1759 0,'94'24'0'7,"66"7"-38"-1,-53-9 0 3,-13-3-46-4,-25-19 0 5,-20-14 69-4,-12-8 1 3,-20-9 1-2,3 9 0 1,-12-12 154-2,4 1 1 5,-2-1-33-8,5-12 1 7,2-2-37-5,0-10 1 5,5-2-75-4,3 0 0 6,5-10 1-7,-5 7 1 8,-1-4 52-11,1-15 1 6,-5-10-56 0,2 10 0 1,-2 0-90-5,-1 20 1 5,-6 6-28-2,4-21 1 1,3-17 112 0,-3 7 1-1,3 10-36-1,-5 7 1 3,-5 22-136-1,4-12 1 0,1 0-215-1,7-15 0 1,8-12 272 0,-13 25 1-3,3 9 103 3,-3 2 1 0,-4 5 329-1,2 0 0 2,2 1-92-4,-5 1 0 4,6 1-108-3,-4 4 1 3,4 6-42-2,-6-1 0 1,0 2-69 0,1 4 1 0,-1-1 19 0,0 9 0-1,1-1-25-3,-6 1 1 5,1 4 17-4,1 3 1 6,-1 9-17-6,-6-8 0 4,3 0-3-3,-5 12 0 3,5-12 2-3,-5 12 0 4,3-8-1-3,-3 8 1 2,0 0-2-5,0 0 0 6,0 0-15-4,0 0 0 2,0 0-563-2,0 0 0 4,0 0 255-4</inkml:trace>
    </iact:actionData>
  </iact:action>
  <iact:action type="add" startTime="74252">
    <iact:property name="dataType"/>
    <iact:actionData xml:id="d6">
      <inkml:trace xmlns:inkml="http://www.w3.org/2003/InkML" xml:id="stk6" contextRef="#ctx1" brushRef="#br0">8300 4016 2051 0,'0'0'0'7,"10"19"54"0,-10-19 0 1,2 12-8-1,-2-12 0 0,0 0-41-1,0 0 0 4,5 10-56-4,8 14 0 3,11 17-99-4,-4-5 1 5,10 10-26-4,-6 7 0 3,8-3 118-4,-7-4 0 5,0 0 37-5,-5-5 0 5,-1-5 94-1,-4 0 1-2,-2-14 17 0,-4 2 1 0,1-17 31 2,-7 5 0-2,2-7-111 1,-5-5 0-1,7 12 2-2,-7-12 1 4,0 0 46-2,0 0 0 2,17-5 54-4,-4-7 0 5,11 0-25-5,1-10 1 5,5-4-16-3,2-3 1 2,5 0-17-4,0-5 0 4,3 1-34-3,2-4 0 4,-5 1-74-1,-5 5 0 2,0 7-12-10,-3-3 1 7,1 8-61 1,-5 2 0 4,-3 3 81-11,0 2 1 9,-7 0 32-7,0 2 1 7,-5 3 23-8,-10 7 0 5,12-7 58-4,-12 7 1 5,0 0-19-2,0 0 1 3,-22-15 50-6,5 3 1 7,-3 2-105-3,-7-6 0 5,-5 6-17-11,-5-9 0 12,-3 2-152-11,-9 2 1 4,-8 8-117-4,2 5 0 6,-1 4 473-1,-1 3 0-1,-2 7 15 1,7 0 1 0,-5 5-152 0,10-5 1 5,7-2-32-11,3-1 0 5,8 6-58-1,9-13 0 3,0 1-25 7,8 4 0-10,-1-14 40-6,13 7 1 14,-12 0-1-10,12 0 1 0,0 0-1 6,0 0 1-5,0 0-17 4,0 0 1-3,20 7-31 1,7-5 1 3,20 5-212-4,-3 3 1 3,6 2 348-4,7 3 0 10,12-1 211-11,-2-4 0 9,-1-3-210-11,-9 5 1 3,-12-10-34 5,-8 1 1-3,-10 2-23 8,-5 2 0-11,-7-7-30-4,-15 0 0 15,10 2-18-12,-20-2 0 11,-5 5-94-11,-20 5 0 9,-9-8-170-10,-5 0 0 10,-3 8 419-8,-3-5 0 10,3 2 82-8,3-2 0-6,5 7-143 10,14-7 0-5,5 0-68 15,13 2 1-17,4-5-120-3,8-2 0 15,0 0-120-10,25 10 0-4,12-8 404 8,10-2 0-1,12 0-13 0,-2 0 0-2,0-9-81 4,-8 4 0-5,-7-2-59 7,-9-3 0-9,-9 3-8 17,-6-3 1-17,-9 3-39-3,-9 7 1 12,-27-15-84-8,-2 15 1 9,-11 3-169-10,-7 4 0 2,-2 5 319 2,9-2 0 7,-2 7 102-11,15-8 0 14,5 3-123-14,7 3 0-3,8-13-56 16,7-2 1-9,22 3 248-7,12-8 1 14,16-12-61-8,2-2 1-2,9-5-124 3,-16-1 0 3,-1 6-70-4,-9 2 1 0,-10 3 46 14,-13 7 0-17,-12 7-94-3,-22 9 0 18,-13 11-269-13,-7 6 1-5,-15 15 156 17,8-10 0-13,0 10 406-4,16-14 0 17,4-5-444-9,16-20 0-8,1 3-770 5</inkml:trace>
    </iact:actionData>
  </iact:action>
  <iact:action type="add" startTime="111687">
    <iact:property name="dataType"/>
    <iact:actionData xml:id="d7">
      <inkml:trace xmlns:inkml="http://www.w3.org/2003/InkML" xml:id="stk7" contextRef="#ctx1" brushRef="#br0">21733 6182 1838 0,'12'0'0'3,"10"-2"-36"-1,-9 2 1 9,-3-3 33-7,-3 6 1 5,0 4-131-3,11 0 0 5,6 5-290-7,6-2 0 5,0 2 95-3</inkml:trace>
    </iact:actionData>
  </iact:action>
  <iact:action type="add" startTime="111801">
    <iact:property name="dataType"/>
    <iact:actionData xml:id="d8">
      <inkml:trace xmlns:inkml="http://www.w3.org/2003/InkML" xml:id="stk8" contextRef="#ctx1" brushRef="#br0">22138 6259 1121 0,'25'0'0'0,"12"-5"324"1,7 5 1-1,13-2-429 0,5-3 0 21,-1 3-982-20</inkml:trace>
    </iact:actionData>
  </iact:action>
  <iact:action type="add" startTime="111847">
    <iact:property name="dataType"/>
    <iact:actionData xml:id="d9">
      <inkml:trace xmlns:inkml="http://www.w3.org/2003/InkML" xml:id="stk9" contextRef="#ctx1" brushRef="#br0">22773 6240 1020 0,'19'0'0'1,"14"7"369"5,9 5 1-6,12 0-352 5,0-7 0 5,8 2-275-7,-5-2 0 6,0 5-580-1</inkml:trace>
    </iact:actionData>
  </iact:action>
  <iact:action type="add" startTime="111933">
    <iact:property name="dataType"/>
    <iact:actionData xml:id="d10">
      <inkml:trace xmlns:inkml="http://www.w3.org/2003/InkML" xml:id="stk10" contextRef="#ctx1" brushRef="#br0">23385 6334 942 0,'13'7'0'0,"9"-7"322"1,7 0 0 1,11 0-100-2,2 0 1 5,2 0-228 1,1 0 0 3,2-7-205-3,-3 14 0 3,6-5-296-2,-1 1 1 1,1 2 528-2,-6 2 1 3,0-5 304-3,-2 1 1 4,0-6-103-5,0 3 1 4,0 0-95 2,0 0 0-6,0 0-124 3,3 3 1-1,-6 4-122 0,1-2 0 0,-1-5-136-1,-6 0 0 4,1 0-99-4,-2 0 0 3,-2-5 225-3,2 5 0 3,0 5 370-3,5-5 1 3,-2-5 47-3,4 0 0 4,6 3-76-5,-1-1 1 4,1 1-147-4,-3 2 0 5,0-10-141-4,-3 8 1 3,-2-1-116-3,0 1 1 3,3-8-188-2,-6 8 0 2,3-5 152-4,-4 0 1 5,1 4 330-6,3-4 1 6,5 0 213-4,-2 4 0 3,-3-4-104-4,2 2 1 6,1 3-101-7,2-3 0 6,0 5-101-3,0-5 1 2,-3-4-216-4,-2 6 0 4,-5-2-228 1,3-2 1-4,0 2 23 1</inkml:trace>
    </iact:actionData>
  </iact:action>
  <iact:action type="add" startTime="112394">
    <iact:property name="dataType"/>
    <iact:actionData xml:id="d11">
      <inkml:trace xmlns:inkml="http://www.w3.org/2003/InkML" xml:id="stk11" contextRef="#ctx1" brushRef="#br0">25942 6254 203 0,'10'0'0'0,"10"-2"399"6,4-5 1 1,6 2-247-2,4 0 0 5,-1-5-47-4,-1 8 1 2,2 2-142 0,3 0 0 0,0-7-180-2,0 7 1 3,0 0-439-4</inkml:trace>
    </iact:actionData>
  </iact:action>
  <iact:action type="add" startTime="112519">
    <iact:property name="dataType"/>
    <iact:actionData xml:id="d12">
      <inkml:trace xmlns:inkml="http://www.w3.org/2003/InkML" xml:id="stk12" contextRef="#ctx1" brushRef="#br0">26584 6235 214 0,'0'0'0'8,"0"0"333"-2,12 0 1 4,11-7-111-4,1 4 1 1,6 1-137 2,-3 2 1-3,-2-7-44 0,0 2 1 4,-3 5-60-3,5 0 0 0,0-2-94 0,-7 2 0 3,-5 0-6-5,2 0 0 4,3 0-21-4,0 0 0 5,2-3 83-3,-5-4 1 0,0 7-5 0,-4-5 1 2,-3 5 32-2,0-7 1 7,-1 2 134-13,-9 5 0 9,10-17-5-6,-7 5 1 5,-1-2 96-3,1-3 0 4,-3-2-74-4,0-8 1 4,-3-2-68-5,-2-2 1 4,-2-3-61-3,4-7 1 4,3-7-20-5,-2-5 1 4,-3 2 34-3,0-2 1 3,-2 0 95-3,-1 7 1 3,1 1-39-3,-1 1 1 3,-4 3-51-2,2 8 0 1,0-4-26 0,5 6 0-1,-5 2 1 0,6 5 1 1,1-2-4-2,-2 1 1 3,0 4-19-2,0 4 0 1,3 2 21-3,-1 1 1 5,3 0 21-4,-2 2 1 3,-3 4-24-4,5 8 1 4,-17-12 9-1,7 0 1 0,-3 7-45-2,-1-9 1 5,-1 2-43-7,-3 9 1 5,1-9-35-4,-15 8 1 5,-12-8-24-4,7 2 0 3,2 5 267-2,-2-5 1 2,0 6 133-3,-5 1 0 3,-3-6-73-3,-2 6 0 2,-7 1-148-1,7 2 0 1,0 0-231-2,-10 0 1 3,-9-3-54-2,4 3 1 1,3 0 436-1,-3 3 0 1,0-3 17-2,3 2 0 3,0 3-171-3,-6 2 0 3,1-4-137-2,2 1 1 1,3 6-158-1,-8-8 1 1,-2 3 322-1,5 0 1 2,5-5 103-3,7 3 1 3,7-3-79-1,-9 4 0-2,-5 4-118 1,-3-4 1 1,0-4-142-1,1 5 1 1,-1-5-51-1,2 0 0 1,4 0 435-2,-1 0 1 3,3 0-78-4,-1 0 1 5,6 0-136-3,-8 0 1 2,0-5-107-3,-2 1 1 3,2-8-85-3,-5-1 0 4,-4-1 211-3,1 2 1 1,4 2 197-2,-4-2 1 3,-1-2-158-4,6 4 1 3,4 3-222 0,-9-3 0 1,-4-7-134 0,-5 5 1-4,-2-7 487 1,-1 2 1 3,0 3-76-2,8-1 0 1,5 3-170 0,-5 7 1 0,-3-2-209-1,-4 2 1 0,-6 3 311-1,3-5 0 3,0 0 122-3,7 4 0 3,3-6-125-3,10 6 1 3,5 3-192-3,-8-7 1 2,3 7-79-1,-6 0 1 1,1 0 72 0,7 7 1 0,3-4 395 1,2-1 1-2,8 0-160 0,-1 6 0 1,6-4-70 0,4-1 1-3,3 6-54 1,5-1 1 3,2 1-8-3,-2 8 1 4,-8-5-117-1,11 3 1-1,4-1 131-4,0 1 1 5,3 1-34-1,2-3 0-1,3 1 125 0,-1 5 1 1,3 5-58-1,3 5 0 1,4 7 34 0,1-2 0-1,0 5-45 0,2 6 0 1,0 13-36-2,-5-5 1 3,5 3-37-1,-3 2 0 0,3-10 90-1,0 2 1 4,3 1 27-8,2 7 0 9,-5 2 10-9,2-9 1 6,-2-3-105-2,0 5 0 1,0-5 30 0,0-2 0 0,-2-3-54 1,2-9 0-4,-5 2 67 4,2-14 0-3,3 2-33 1,0-5 0 3,3-2 47-6,2-5 0 7,2 3 4-7,3-1 0 6,5-9 1-4,2 2 0 8,0-2-22-12,3-5 0 11,5 2-15-11,-3 1 0 7,0-1-34-5,3 3 1 6,0-3-105-3,7 3 0 2,5-2-149-4,5 6 1 5,7-4 540-5,8 7 1 9,7-2-47-12,3-3 0 12,-5 5-141-10,-1 0 0 11,-1 2-417-10,-1 1 1-5,0-3-1382 12</inkml:trace>
    </iact:actionData>
  </iact:action>
  <iact:action type="add" startTime="130597">
    <iact:property name="dataType"/>
    <iact:actionData xml:id="d13">
      <inkml:trace xmlns:inkml="http://www.w3.org/2003/InkML" xml:id="stk13" contextRef="#ctx1" brushRef="#br0">22933 7621 1995 0,'0'0'0'8,"0"0"12"-4,0 0 1 6,0 0 58-5,0 0 1 3,0 0-71-2,0 0 1 4,0 0-43-4,0 0 0 2,25 12 7-2,-10-10 0 4,2 3-32-4,3 2 0 3,4-2-18-4,6-5 0 5,7 0-298-4,3 2 0 4,-1 1-177-1</inkml:trace>
    </iact:actionData>
  </iact:action>
  <iact:action type="add" startTime="130761">
    <iact:property name="dataType"/>
    <iact:actionData xml:id="d14">
      <inkml:trace xmlns:inkml="http://www.w3.org/2003/InkML" xml:id="stk14" contextRef="#ctx1" brushRef="#br0">23363 7678 1099 0,'17'0'0'3,"10"3"366"-3,8-3 1 13,10 0-172-12,-8 0 1 6,2 5-165-3,3-10 0 5,8 2-183-2,-11 1 1 0,1-10-174-1,4 10 0 5,0-6 1-4,1 8 0 0,-1 3 663-2,-2 2 0 4,0-3-80-3,3 3 0 3,-1-5-76 1,1 7 0-3,-3-5-107-1,-5 1 1 3,-8 2-117-3,4 2 0 3,-4-5-42-1,3 1 1 1,0 4-130-3,5-7 1 0,1 0-209 2,1 0 0-1,3 0 483 0,-2 0 0 4,-1 0 238-3,1 2 1-1,-3-2-94-3,0 3 1 5,0-1-87-4,-5-2 0 5,5 0-78-3,-10 0 1 3,-2-2-59-6,4-1 1 6,1 1-113-5,2-5 0 4,5 2-123-2,-2 5 1 2,2-7-76-1,2 2 0-2,-2 5 322 3,1 0 0-2,1-3 328 1,3 3 0-2,7 0-109 3,-14 0 0-2,0 0-90 1,2 8 1-1,2-1-68-2,-2-7 0 3,3 0-122 0,-8 0 0 0,-2 0-104-2,4-7 1 3,1 2-193-2,4 2 0 2,6-6-29-2,-1 4 1 1,3 5 821-1,-5 0 1 0,3 0-192 2,-1 0 0-2,5 5-84 2,-9-5 0-4,-1 7-104 2,1-7 1 1,-3-7-164-2,0 2 1 4,3 3-139-3,-1-6 1 1,3 4-249-1,-2-1 1 1,4-5 449-1,-7 10 0 3,5 0 388-6,-2 0 0 5,2 0-70-3,2 0 0 3,-2 0-145-2,-2 0 0 1,-6 0-121 0,6 0 1-2,2 0-113 4,-3-2 1-5,-2 2-119 1,0-8 0 3,0 8-160-3,-4 8 0 4,-1-6 208-4,0-2 1 2,2 0 495 0,3 0 0 0,-2 0-47-1,2-2 0 2,0 2-65-4,0-8 0 4,-2 6-111-3,2 2 0 3,-8 2-100-2,1 6 1 1,-3-8-81-1,3 0 0 1,0-8-100 0,4 6 0-1,1 0-127 2,2-1 0-2,2 1 4 1,1 2 0-2,-1-7 571 0,1 7 0 3,-3 7 11-2,-3-7 1 2,1 0-90-5,-3 0 0 6,0 0-102-5,-2 0 0 5,0 0-39-2,2 2 1 1,5-2-112-4,-10 3 0 3,3 1-58 1,-1 4 0-3,1-6-53 0,2-2 0 4,2-2-36-5,-1 2 1 6,1-8-56-4,-7 16 1 1,-2-8 192-4,-3 2 0 5,-4 0 395-3,1 1 0 4,-6 2-110-5,6-3 1 4,6 1-19-3,0-3 0 3,5 0-47-1,-1 0 0 5,1 2-118-10,-1-2 0 10,4 0-47-10,-9 0 0 9,-4 0-11-9,-5 0 1 9,-3 0-16-10,5 5 0 7,1 2-21-5,-3-7 1 6,-3 0-22-4,0 0 0 5,3-2 20-7,-5 2 0 9,0-5-43-10,-10 5 1 10,15 5 101-11,-15-5 0 12,10 0 4-12,-10 0 1 3,14-8-6 4,-14 8 0 4,18-2-47-10,-18 2 1 10,15 0 43-10,-15 0 0 2,17-2-48 4,-17 2 0 2,15 0 56-7,-15 0 1 2,9 0-84 0,-9 0 1 4,0 0-610-4</inkml:trace>
    </iact:actionData>
  </iact:action>
  <iact:action type="add" startTime="138752">
    <iact:property name="dataType"/>
    <iact:actionData xml:id="d15">
      <inkml:trace xmlns:inkml="http://www.w3.org/2003/InkML" xml:id="stk15" contextRef="#ctx1" brushRef="#br0">23109 3006 1793 0,'0'0'0'5,"7"12"-2"1,-7-12 1 2,0 0-136-2,0 0 1 2,0 0 29-2,0 0 1 5,17 24-99-7,-4-5 1 5,4 8 202-3,-5 16 0 4,1 6 91-5,-1 11 1 6,0 2-87-6,1 1 0 4,-3-3-141 2,2 10 0-5,0-10-59-2,-2-2 1 5,3-14 332-2,-11 1 0 1,3-8 4 1,0 4 1-2,-5-10 10 0,2 3 1 1,-2-10-91-4,0-3 1 6,3-4-31-2,-3-5 0 0,0-2 68-3,0-10 1 4,0 0-68-3,0 0 0 3,-13-10-25-3,4 6 1 3,1-9 86-1,-4 1 1 1,-5-4-39-4,2 4 1 3,0 2 35 0,-7-5 1 0,-3 3-71-3,3-2 1 4,-1 4-14-2,6 5 1 1,5 3 25-2,2 0 1 5,3 2-41-8,7 0 1 8,-13 0 4-7,13 0 0 6,-2 7-41-5,9 5 0 6,5 2 43-6,1-2 0 5,-1 5-12-3,1 3 0 0,6 6-48 1,1 1 0 1,0 1 18-4,0-3 1 4,-1 1-42-1,1-7 0 1,5-2 42-5,-10-2 1 5,-1-10 38 1,-1-3 0-3,-1-2 87-4,-2 0 1 7,0-7 5-3,-10 7 0 1,15-17-30-3,-5 2 1 4,4-4 27-2,1 0 0 2,5-5-22-2,2-5 0 3,3 2-8-6,2 3 0 4,5-2-63 3,-10 6 0-6,-2-1 7 1,-2 1 1 3,-1 4-32 2,-7 4 0-7,-3 7 11 4,-7 5 0-1,8-12 13-2,-8 12 0 5,0 0-20-5,0 0 0 4,-15-3-76-3,-8 3 1 4,-9 3-115-3,-10-6 1 2,-10 1 408-4,-7 2 0 6,0 2 58-7,0 1 1 5,-3-3-247-3,10 4 0 3,8 4 3-1,6-6 0-1,1 1-103 0,10 1 1 0,5-4-505 0,2 0 0 2,1 8-376-3</inkml:trace>
    </iact:actionData>
  </iact:action>
  <iact:action type="add" startTime="161153">
    <iact:property name="dataType"/>
    <iact:actionData xml:id="d16">
      <inkml:trace xmlns:inkml="http://www.w3.org/2003/InkML" xml:id="stk16" contextRef="#ctx0" brushRef="#br0">21360 15902 0,'0'0'7</inkml:trace>
    </iact:actionData>
  </iact:action>
  <iact:action type="add" startTime="161606">
    <iact:property name="dataType"/>
    <iact:actionData xml:id="d17">
      <inkml:trace xmlns:inkml="http://www.w3.org/2003/InkML" xml:id="stk17" contextRef="#ctx1" brushRef="#br0">14159 13122 2062 0,'0'0'0'3,"0"0"117"-1,0 0 0 9,0 0-110-8,0 0 0 8,0 0-1-7,0 0 1 7,-29-15-95-5,4 13 1 3,-12-10-57-3,0 5 1 4,-8-3-79-6,1 8 1 7,2-3 272-7,-5 0 0 4,0 3 330 0,0 2 0 7,3-8-199-13,-6 6 0 6,-2-3-104-2,-5 5 1 2,-4 5-268-2,-6-3 0 4,-2 3 34-5,0-5 0 4,-5 0 489-3,2-5 1 3,3 1-261-2,5 1 0 1,2-4-104 0,0 2 0 0,-5 3-160 1,3 2 1 5,-5 0 96-11,0-7 1 7,7 2 351-7,-5 0 0 10,3-5-153-10,2 5 1 9,-7 3-155-9,-15 2 1 5,-10-7-207-4,5 14 0 5,-2-7 428-4,0 2 0 4,-3 3-39-3,0 7 1 5,5 3-356-7,-17-8 0 6,-5 7 373-4,4-4 0 8,-4 2-44-11,-5-7 1 10,2 0-435-10,1 4 0 9,-3 3 595-10,2-9 1 11,3-3-269-11,-8 0 0 11,3 0-315-11,3-3 0 6,-6 1 648-3,8 2 0 5,0 2-419-6,-13 1 0 5,-2 2 69-3,-2 2 0 5,2-7 152-6,-3 5 1 8,-2 4-501-9,6-6 0 10,-1 2 714-8,2-1 0-4,1-1-470 7,-6-1 1 0,8 3 26-5,2 2 0 4,8-2 320-2,0-2 0 3,10-3-302-2,-3 0 0 2,10 0-267-2,-5-3 1 2,11-9 688-6,-4 7 1 6,3 0-316-2,5-2 0 2,3 2-177-2,-1-2 0 6,1 2-72-10,2 3 1 11,2-13 520-11,3 6 0 10,0 2-245-10,17-3 1 1,15 5-87 3,-10 3 0 8,-5-3-103-12,3 5 1 8,-3 0-96-1,-2 0 0-10,2 0 467 16,5-5 1-12,3 3-125-4,-1 2 0 10,6 0-80-5,-5-3 0 5,2-6-41-5,0 6 1 8,-3 6-148-9,1-1 0 9,-1 5-16-10,4-4 0 10,6-3 53-10,-2 0 0 8,5 0 238-8,5 2 0 9,2-2 9-9,3 5 1 10,2 2-69-10,1 3 1 8,6-5-18-8,4-1 1 9,1 8-48-9,1-4 0 12,7-1 18-9,-3 7 0-6,8 1-27 10,-4 2 1-4,-1 0 5 5,2 9 0-7,-2-7 9 7,0 10 1-7,3 5-9 10,-3 2 0-8,5-2-8-5,5-3 0 13,-3 10-20-12,3-7 0 13,0 7 5-12,-5-3 0 9,0 6 22-9,0-1 0 2,0 1 37 4,0-3 0-4,0-3-6 6,0 1 0-7,0-8-22 6,0 0 0 0,0-2-9-10,0-7 1 10,3 0-6-3,2-3 0 5,-1-5-22-9,-1 1 0 12,7-1 14-11,-3 1 0 7,6-1-62-8,-1-2 0 9,0 3 60-9,1-11 0 17,-1 9-76-13,5-11 1-7,-4 8 203 0,6-8 1 14,6 3-29-11,0-3 1 13,7 1-19-7,5-3 1-8,5-3-35-1,-3 3 0 11,3-2-48-6,-2 2 0 10,2 0-113-12,2 0 0 10,11-3-154-10,-3 1 1 8,7 2 448-8,5-2 1 3,10-6-38 1,-12 6 1 8,-5 0-83-12,0 2 0 10,-1-10-102-6,-1 7 1-7,-1 1-69 9,-4 2 1-2,-1 0-72 7,3 0 0-6,2 0 405-8,-4 0 1 13,6 0-113-9,-6 2 0 7,-1 1-18-8,-2-1 0 9,0-2-82-9,-10 8 0 9,0-8-77-9,0 2 0 9,8 3-100-7,-1 2 1-1,-2-2-29 4,3 4 1 15,-1-6 383-17,1 2 1-6,1 2 0 1,4-5 0 13,9-2-100-11,-12 3 1 9,-2-3-82-10,4 0 0 11,0 0-83-9,1 2 0 7,-1 5-186-10,1 1 0 19,1-1 336-15,4-2 0-2,2 4 100-3,-13-4 1 15,1-3-77-10,9-2 1 10,0-2-40-10,-4 2 1-5,-6-2-120 10,5-1 0 0,3-4-93-9,-2 5 1 9,-1 2-52-6,-4 0 1 7,-1-3 416-6,5 3 1 10,6 3-88-12,-3-1 1 10,2 0-39-10,-5 3 0 8,-7-2-79-8,3-1 1 9,-6 0-77-9,8 8 1 8,-2-3-103-8,-6 3 0 16,1-5-84-15,4 2 0-4,6-2 506 5,-1-5 1 4,1 2-85-3,9-2 0 9,8 0-69-12,-18 0 1 8,-7 0-98-7,10 0 1 7,-3 3-126-8,1 1 1 10,1-1-173-10,4-3 1 8,-1 5 501-8,3-3 0 11,-8 1-53-11,1-3 1 8,-1 0-60-8,8 7 1 10,0-2-101-9,-5-3 0 4,0 5-185-4,4-4 0 2,4 6 76 2,-1-6 1 7,3-1 307-12,-3 1 1 18,5-3-72-15,-5 0 0-6,1-3-114 0,-3 3 0 14,-8 3-92-11,8-3 0 10,0-3-170-10,-3 3 1 8,-2-2 357-8,2 2 0 10,3 0 41-10,-3 0 1 10,-4 0-23-10,-1 0 0 3,1-3-85 1,1-2 1 0,-6-2-99 7,-1 0 1-5,3 5-73-9,-2-3 0 12,-3 5-70-9,2 0 0 10,-7 0 339-11,8-3 0 11,-1-1 28-10,1 1 0 9,-3 1-72-9,7-3 0 8,0-2-5-8,-9 2 1 9,-1 2-137-7,1-4 1 6,-3 5-6-9,0-1 1 10,0 1-107-9,0 2 0 9,0-2 9-10,-5-3 0 11,5 5 231-10,0 0 0 9,1-3 81-9,1 1 1 10,3 0-58-10,-2 2 1 1,7-8-1 4,-8 3 0 6,-2 3-110-11,-5 0 0 9,-5-1-35-9,1-2 0 9,-4 5-28-9,6 0 1 9,-5-2-5-9,7 2 0 9,-5-2-75-10,3-1 1 11,-1 3 0-10,-2-2 0 9,1-3 301-9,4 3 1 9,5 2-27-9,-5 0 0 10,0 0-24-10,0 0 0 8,3 0-71-8,-3 0 0 9,-8 0-6-9,4 0 0 10,-4 0-58-10,-1 0 1 8,-4 0 15-7,6 0 0 8,0 0-29-9,-1 0 1 10,-6 0-4-10,1 0 0 10,-6 0-30-11,4 0 1 1,3 0 41 6,-3 0 1 7,-2 0-11-10,2 0 1-6,-4 0 19 10,1 0 0-4,4 0-9 8,-6 0 1-7,5 0 83-7,-2 0 0 14,2-5 45-10,-2 5 1 11,-2-3-22-8,-1-1 0-7,3-1-4 5,-3 5 0 5,1-5-58-5,-4 0 0 10,1 3 31-12,-10 2 0 9,15-5-33-9,-15 5 0 3,12-7-1-1,-12 7 0 11,13-10-14-13,-13 10 0 12,12-14 16-8,-7 1 1-7,2-1-34 13,-2 2 0-8,0-3 24-4,3-4 1 8,-8-7-20-2,2 2 0 9,1-10-23-13,-1-5 1 8,-2-6 62-8,0 1 0 8,5-2 61-9,-5 3 1 13,0-3-79-13,0 15 1 9,3 2 6-8,-3 0 0 10,-3 5-12-11,3 2 1 12,-5 8 6-12,5-5 0 9,0-1-33-8,0 3 0 7,-2 1 42-7,-1-1 1 11,3 2-54-10,0 3 0 7,0-2 42-8,0 2 1 9,3 0-2-9,-1 0 0 11,3 0-3-11,-5 2 0 10,0 3 6-9,0-3 0-1,3 3-1 7,-3 7 1-5,2-17-3 0,-2 17 1 5,3-15-2-4,-3 15 1 8,4-12 34-11,-4 12 1 5,0-12-42-5,0 12 0 14,0 0-208-14,0 0 0 1,0 0-1499 3</inkml:trace>
    </iact:actionData>
  </iact:action>
  <iact:action type="add" startTime="190468">
    <iact:property name="dataType"/>
    <iact:actionData xml:id="d18">
      <inkml:trace xmlns:inkml="http://www.w3.org/2003/InkML" xml:id="stk18" contextRef="#ctx1" brushRef="#br1">10444 15387 1860 0,'0'0'0'8,"12"-17"-45"-4,-2 10 1 5,0 2-53-2,0 5 1 2,2 3-68-3,-4-1 0 3,4 5 176-3,0-4 1 4,1 4 131-3,4 0 0 0,5-5 8-1,3 1 1 3,2-3-44-3,8 0 1 3,7-3-37-3,-3 3 1 3,3 0-75 2,-7 0 1-6,-3-2-69 3,0 2 1-2,-2-2-116 1,2-3 0 2,-2 2-93-3,4 1 0 3,3 2-81-3,0 0 0 3,0 2 639-3,5 6 1 3,-2-1 2-4,2 2 0 5,0-1-71-4,2-1 1 3,-4-5-84-3,2 1 0 3,-5-6-130-3,0 3 0 4,5-2-130-5,-3 2 0 5,3-7-121-4,-5 2 1 2,8 2-189 0,-8 1 0-1,-5-3 728 1,5 10 0-1,0-3-24 1,0 1 1-1,0-1-58 0,0-2 0 1,0 0-67-2,0 0 0 4,-2-2-106-5,0-1 0 4,-11 1-55-3,8-5 0 3,-2 2-82-3,-3-2 1 3,3 4-54-4,2 3 1 5,0 0-41-3,3 3 1 1,-8 2-37 0,2-3 1 0,-1-2 486-2,1 0 1 2,3 0-61-1,3 0 1 1,-3 0-39 1,0 0 1-1,0-2-66-3,3-3 1 3,2 0-58-1,-5 3 0 1,-7-6-51-1,2 6 0 1,3 0-58 0,-6 2 0 0,-4 0-6-1,5 0 0 0,4 2-30 1,-4-2 1 0,-5 0-24-1,2 0 0 1,0-2-35-3,3 2 0 4,0-3 167-3,-1 3 0 3,6-2 172-4,-5 2 1 4,-1 0-7-2,1 2 1 3,0 1-76-5,0-1 0 5,-1-2-19-3,1 0 1 2,7 0-51-5,-7 0 0 6,-5 0 6-4,2 0 0 3,-2 0-48-3,4 0 1 3,1-2-25-1,-5-1 1-1,-8 1 4 1,8 2 1-1,0 0-26 1,-3 0 1-1,0 5-16-1,-5-1 0 3,1 4 0-5,2-1 1 6,2 0-59-2,0-5 1 0,3 3 49-1,-3 2 1 2,-2-7-29-5,2 3 0 6,1-1 194-3,1 1 0 1,1-3 80-2,2 5 1 3,3-3-28-1,-3-2 0-2,1 2-39 4,1 1 1-3,8-3-11-2,-7 0 1 3,0 0-83-1,0 0 1 2,-1-3-2-4,-4 3 0 5,5 0-16-5,-1 0 1 4,1 3-45-3,0-1 1 3,0 3-28-3,-6-5 1 4,-1 0-83-5,6 0 0 5,1 0 18-3,0 2 0 0,2 1 7 1,-2-3 0 0,-3 0-3 0,2 0 0-1,4 0 440-1,-4 0 0 2,1 2-102-2,2 1 0 3,8-3-31-1,-6 2 1 1,4-2-59-2,-1 0 0 1,-5 0-65-1,-2 0 0-1,-1-2-40 0,-2 2 1 5,-4-3-40-5,2 6 1 1,4-1-42-1,-4-2 1 3,0 0-19-1,4 0 1 0,1 5-76-2,5-3 1 3,-3-2-57-2,0 0 0 1,3 0-14 2,-3 0 1-3,5 0 634-1,-2 0 1 2,4-2-173-3,1 2 1 4,-8 0-64-1,3 0 1 2,-3 0-63-6,3 0 1 5,2-5-81-4,-5 3 1 5,0-1-19-4,-2 1 1 2,-1 2-48 0,4 0 1-1,1 0-62 4,-4 0 1-6,0 0 22 6,-1 2 0-6,3 1-80 5,-4-1 1-6,1 3 12 7,-4-3 0-6,0-2-8 9,2 0 0-9,3 0 406-4,-5 0 0 10,4 0 21-7,3 0 1 6,1 3-114-5,-1-3 1 10,2-3-60-12,-9 3 1 10,2 0-61-11,6 0 0 11,-4 0-29-11,1 0 1 12,0 0-3-12,-8 0 1 10,3 0-36-9,-8 0 0 9,0 0 35-9,1 0 0 9,-6 3-13-9,6-3 0 10,-1 0-47-10,-5 0 1 8,3 0 26-8,-10 0 0 3,13 0-275 0,-13 0 1 11,0 0-621-15</inkml:trace>
    </iact:actionData>
  </iact:action>
  <iact:action type="add" startTime="195993">
    <iact:property name="dataType"/>
    <iact:actionData xml:id="d19">
      <inkml:trace xmlns:inkml="http://www.w3.org/2003/InkML" xml:id="stk19" contextRef="#ctx1" brushRef="#br2">16032 16442 1883 0,'0'0'0'7,"0"0"47"-1,0 0 1 2,0 0-37-2,0 0 0 3,22 0-83-2,2-2 1 2,11 0-175-4,-3-1 0 5,10-6-70-5,3 4 0 7,-1 2 752-8,3-6 0 5,0 4-206-2,0-2 1 2,2 2-93-2,1 5 0 3,-1 0-90-6,-4 5 1 6,-6 2-114-3,-2-5 1 0,-2 1-65 0,-1 6 0 1,1-4-104 0,-1 7 1 0,4-2 157 0,-4 2 0-1,-4-2 272 2,-1 2 0-4,1-8-187 1,-8 6 0 4,-2-8-623-4,-8 1 1 4,1-1 355-5</inkml:trace>
    </iact:actionData>
  </iact:action>
  <iact:action type="add" startTime="197472">
    <iact:property name="dataType"/>
    <iact:actionData xml:id="d20">
      <inkml:trace xmlns:inkml="http://www.w3.org/2003/InkML" xml:id="stk20" contextRef="#ctx1" brushRef="#br3">7744 17695 1838 0,'0'0'0'2,"0"0"-6"2,0 0 1 4,0 0-44-2,0 0 1 3,37 0-135-3,-5 0 0 3,5-2-248-2,0-3 0 3,8 3 671-7,4-1 0 7,8 1 78-2,5 2 1-1,5-2-223 1,-6-6 1-2,8 4-430 4,1-6 1-1,4-2 5-5,2 2 0 6,6-4 863-5,2 4 0 4,-3 3-413-3,-7-3 0 3,3 5-296-3,-5-2 1 4,-3 5-272-6,-5-1 0 5,-2-1 781-3,0-1 0 4,-1 2-28-4,3 3 0 3,3 0-139-3,-12 0 0 4,-6 0-145-4,3 3 1 2,-8 4-128-3,-2-5 0 6,-5-2-119-6,0-2 1 5,0 0-72-5,0 4 0 3,3 0 632-1,2 3 0 2,2 5-150-3,1-8 1 3,-1 3-37-4,-4 2 0 5,-1-2-69-4,-2 5 0 2,-7 4-105 0,2-9 0-1,-7 5-50 0,7-5 1 4,0 7-57-6,3-8 0 3,-8 6-88-3,7-5 0 5,1 4-74-4,0-6 0 3,-3 2 547-3,0 0 1 3,5-5-54-3,0 0 1 4,0 0-52-3,5 0 0 1,-5 0-76-3,-2 0 0 4,-1 0-76-4,-9-5 1 5,0 2-55-4,-1-2 1 3,-4 3-15-2,5-5 0 0,0 2-74 0,-1 3 1 2,1-6 0-3,2 4 1 3,3 4 44-3,-6-3 1 2,1-2-43-2,0 5 1 4,-5 0 154-4,2 0 0 3,-2 0 188-3,-1 0 0 4,6-2-34-3,-5 0 1 1,2-1-69-3,5-4 1 4,5 2-70-2,-2 0 1 1,0 3-32-2,-6-3 0 4,1 3-23-3,0-1 1 1,-6 3-14-3,1-2 0 4,-2 2-41-3,1-3 0 3,1-4-48-2,2 5 1 1,-2-8-60-1,10 3 1 1,2 0-24-1,-5 2 0 2,8 2-117-3,-8 1 0 3,7 2 645-4,-2 2 0 4,1 1-68-2,1-1 1 2,1 1-66 0,-1 4 0-3,3-5-82 2,-5 1 0 0,-4-1-82 0,-4-2 0-2,1 0-54 4,0 0 1-3,-3 0-17-3,-2 0 1 5,-1 5-18-3,1-5 1 3,2 0-17-2,-4 0 1 2,2-5-16-2,-3 3 1 2,3-3 44-4,4 5 1 3,-4 0-43-2,0 0 1 3,0 0 51-1,-3 0 0-1,0 0-53 1,-2 5 0 0,2 2 249 0,1-2 0-2,-1 0-6-1,-2 2 0 5,2-5-64-4,-5 1 1 3,3-1-107-3,2-2 1 3,-4 0-1532-3</inkml:trace>
    </iact:actionData>
  </iact:action>
  <iact:action type="add" startTime="222614">
    <iact:property name="dataType"/>
    <iact:actionData xml:id="d21">
      <inkml:trace xmlns:inkml="http://www.w3.org/2003/InkML" xml:id="stk21" contextRef="#ctx1" brushRef="#br4">25771 14281 1883 0,'0'0'0'4,"-9"0"19"3,9 0 1 0,0 0 39-1,0 0 0 5,0 0-59-5,0 0 1 3,0 0 46-2,0 0 1 1,0 0 32-2,0 0 0 2,-15 0-7-1,5 0 1 2,0 0-14-3,-5-2 0 2,-5-3-58 0,3-5 0 0,-5 5-63-2,-15-7 1 2,-10-2-168 3,-3 2 1-5,-6-3 58-1,1 8 0 5,1-5 512-2,2 2 1 6,0-2-183-11,0 5 1 9,0-5-62-9,3 7 1 9,-3-4-101-9,-2 4 0 10,-5 5-268-10,-3-3 0 8,-5-4 241-8,3 5 0 10,2-1 269-10,3 1 1 7,-3-5-153-6,0 4 1 7,8 1-92-6,2-1 1 5,-2-1-124-7,-3 1 1 5,0 3-34-4,0 0 1 8,3-2 190-9,5-1 1 7,4 1 179-4,-7-5 1 5,5 2-142-7,3 3 1 7,7 2-26-7,0 2 1 6,5 3-85-5,2 2 1 6,0 0 28-8,8 3 0 7,5-5-66-3,0 4 0 4,-1-1 69-8,3-1 1 11,1 0-74-11,-1 0 1 10,2-7 67-10,1 3 1 10,2-3-42-10,0 0 0 11,0-3 53-8,-2 1 1-6,2-5-53 10,-7-5 1-6,2 2 39 6,-2-5 0-4,-3-1-35 9,3-4 1-8,-3 3 189-7,-2-2 0 15,-5 0-33-12,-6-5 0 12,-1 4 9-10,-8-6 1-5,-3 7-122 15,6-1 1-8,2 11-36-7,-8-1 1 14,-4 10-150-11,2 3 0 9,0 6 18-9,-7 3 1 9,-3 5 250-8,3 2 1 7,-1 10 104-8,6 0 0 11,2 0-128-7,5 0 1-7,10 0-97 15,-3 0 0-9,11-7 36-6,-1-1 1 14,5-1-71-11,5-6 0 11,3-7 67-11,12-7 1 11,-10 10-35-6,10-10 0-8,0 0 81 4,0 0 1 10,0 0-90-13,0 0 0 15,-2-10 58-16,2 10 1 13,-13-17-92-10,1 5 1 3,-8 3 28 3,-7-1 1 6,-10 5-139-8,0 5 0-7,-5 0 82 10,0 12 0-5,-5 0 265 6,5 10 1-7,0 7 38 7,0 5 0-7,2 4-111 11,3 1 1-8,0 7-30-7,5 7 1 16,3-3-68-9,9 8 0-7,7-3-84 15,4 1 0-8,1 2 12-7,11 2 1 16,9-2 69-9,3 2 1-7,7-2-86 11,0-3 0-6,5-7-33 6,3-7 1-4,2-7-9-5,5-12 0 15,5-3 371-9,-5-12 0-8,-5-4-184 14,-7-3 1-8,-5-3 21-6,-8 1 0 12,-7 2-118-8,-15 2 0 10,-14 10 128-11,-1 3 1 10,-7 11-24-10,5-4 0 9,-3 9-27-10,10 8 0 16,0-1-119-13,15 6 0-5,10-1-67 15,8 3 0-10,7 2 120-5,9-4 0 12,8 1 223-9,10-6 1 12,8 4-77-12,6-9 0 12,3-3-152-9,16 3 0-6,11 0-315 15,-7-15 1-9,2-14 529-6,-16-5 0 16,-11-7-53-13,-5-15 1 8,-7-2-136-8,-5-10 0 9,-7-2 12-9,-6 5 0 2,-6-8-5 11,-6 10 1-9,-2 5-15-7,-5 2 1 16,-3 13 5-9,-7 9 0-7,10-12 17 16,-10 12 1-11,0 26-10-5,5-9 1 15,2 2-1-12,6 8 1 11,4-1-22-11,8-4 0 1,2 5-190 4,5-8 0-2,5 0 121 15,2 3 0-17,6-5 269-3,2-5 0 14,5 0-12-11,-3-7 0-4,3-5-125 18,-5-5 1-13,-3-14-60-4,1-3 0 11,-8-5-161-8,5-4 1 7,2 0 21-8,-4-1 0 12,2-4-47-9,-5 10 1-5,0-1 378 13,-2 13 0-7,-1 11-20-7,-7 1 0 16,-2 2-48-13,-3 5 1 10,0 7-21-10,1 5 1 9,-4 4 10-9,6 3 1 16,5 5-52-12,-1 0 1-7,4 3-97 0,-1-3 0 15,0-8-36-12,5-4 1 16,5-5-114-13,0-5 0-5,5-14 16-1,2-5 0 15,5-7 376-12,-2-8 0 9,8-6-37-9,-4-1 1 11,-6-10-80-11,-8 3 0 0,-5 8-80 9,-7 1 0-8,-6 3 3 11,-2 10 1-9,-4-2-23-6,-6 8 0 16,-2 6-15-14,-10 7 1 14,15 12 16-10,-8-2 1-5,-2 9 11 11,3 0 0-10,1 10-72 9,6-7 0-8,3 5 46 12,1-3 1-9,6-5-54-6,0 0 0 15,-1 5 1-12,4-12 1 12,1-2 233-10,3 0 0-5,5-8-48 17,3-4 1-12,4-3 2-5,1-5 0 11,-1 1-82-8,-4 1 1 8,-6-9-73-7,3-7 0 11,3 5-34-12,-3-5 0 11,0 2 2-11,-7-2 0 11,-6 5 81-8,-1 4 1-4,-4 3-10 17,-4 5 0-14,-2 0 10-5,-13 7 0 19,9 7-5-12,-9-7 0-7,18 17-33 0,-6-10 0 14,5 3 33-11,-2-3 0 10,3-7 125-10,6 5 0 9,3-5-38-9,-2-5 0 17,2 0-24-13,-2-4 1-6,2-1-8-1,3-7 1 12,-5-9-46-9,2-1 0 14,-3-2-8-11,-1-4 0-6,-1 1-69 21,-5-16 1-17,0-5 20-4,-4 5 0 5,-6-10-13 14,-2 10 1-16,-2-3 83-3,-3 13 0 19,-3 11-55-16,-29-4 1-3,-12 4-146 10,-6 8 1-4,-4 7 4 8,4 7 0-8,1 5 408-6,7 0 1 17,2 5-215-14,16 2 0 6,2-2 21-8,12-5 1 10,7 0-94-7,3 0 1 7,17-19 97-7,1-3 1 5,-3 3 18-2,-3-10 0 8,0 0-69-12,-7-5 0 15,-2-2-52-12,-8-2 0-4,-8-11 212-2,-4 8 1 10,-8 0-76-4,-14 8 1 9,-8-13-60-8,7 17 0-6,6 5-66 14,-8 7 1-12,-5 10-321 1,5-5 0 11,0 4-1342-12</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FFFFFF"/>
    </inkml:brush>
    <inkml:context xml:id="ctx1">
      <inkml:inkSource xml:id="inkSrc1">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1" timeString="2020-11-06T02:24:50.549"/>
    </inkml:context>
    <inkml:brush xml:id="br1">
      <inkml:brushProperty name="width" value="0.05292" units="cm"/>
      <inkml:brushProperty name="height" value="0.05292" units="cm"/>
      <inkml:brushProperty name="color" value="#C00000"/>
    </inkml:brush>
  </inkml:definitions>
  <iact:action type="add" startTime="8450">
    <iact:property name="dataType"/>
    <iact:actionData xml:id="d0">
      <inkml:trace xmlns:inkml="http://www.w3.org/2003/InkML" xml:id="stk0" contextRef="#ctx0" brushRef="#br0">13356 8246 0,'0'0'10,"0"0"-3,0 0-4</inkml:trace>
    </iact:actionData>
  </iact:action>
  <iact:action type="add" startTime="8965">
    <iact:property name="dataType"/>
    <iact:actionData xml:id="d1">
      <inkml:trace xmlns:inkml="http://www.w3.org/2003/InkML" xml:id="stk1" contextRef="#ctx1" brushRef="#br0">2026 8397 1860 0,'0'0'0'6,"17"-13"-9"0,-17 13 1 4,12-4-63-4,-12 4 1 1,13-12-129-2,-1-3 0 8,0 1-670-9</inkml:trace>
    </iact:actionData>
  </iact:action>
  <iact:action type="add" startTime="9082">
    <iact:property name="dataType"/>
    <iact:actionData xml:id="d2">
      <inkml:trace xmlns:inkml="http://www.w3.org/2003/InkML" xml:id="stk2" contextRef="#ctx1" brushRef="#br0">2317 8141 729 0,'0'0'0'1,"0"0"321"0,15-12 1 0,15-5-160-1,-11 5 0 10,4 2-28-7,4 15 0 5,15 5-33-2,-5 14 1 3,0 5-31-2,0 2 1 2,-5 13-76-1,-2-8 1 6,-3 2-141-11,2 1 1 8,-1-1-57-8,-4-9 0 11,-1-7 142-11,1-3 0 9,1-9 270-10,2 0 0 11,3-8-26-10,7-7 1 9,12-7-82-10,-12-12 1 9,3-10-54-8,-8 8 1 10,-2-3-52-10,-1 2 0 9,3-2-25-10,-2 5 1 10,-10 8-34-9,0 3 0 9,-1 6-59-9,3-2 0 9,-2 6-4-9,10 8 0 9,2 5-1-9,0 7 0 9,3 2 173-10,4 12 0 8,3 8 144-6,-10-6 1 11,5 6-92-13,-7-8 0 11,2 1-14-11,-7-11 0 11,2 3-48-10,3-9 0 9,-6-8-38-9,6-14 0 9,-3-17-38-10,3-5 1 6,2-10-50-3,-7 3 1 5,-1-5-14-5,1 5 1 10,-8 7 3-12,-2 5 0 10,2 2-33-10,-4 8 0 10,-6 7 56-11,6-3 0 4,-1 8 3 2,5 4 1 9,3 5 195-12,10 3 1-5,2 14 71 10,-3-5 1-5,6 5-69 10,0 5 1-8,-3-7-55-7,0 4 0 14,-3-4-53-12,-1 0 0 12,-6-8-52-11,2 3 1 2,1-14-16 4,-5-1 1-3,5-7-24 10,4-9 0-12,3-13-56-4,1-2 0 10,4-7-70-4,-8 7 0 8,-4-5 13-11,0 8 1 12,-6-5 22-8,1 9 1-7,0 0 326 15,-3 10 0-9,0-2-21-6,-2 9 1 14,-2-5 32-11,9 10 0 10,-2 3-40-10,12 9 0 10,5 9-67-10,0 1 0 2,5 9-34 3,-10-2 0-1,-2 0-82 7,-6 0 0-8,3 0 26-6,-2-10 1 16,-8 1-80-13,3-6 0 11,-7-2-16-8,4-5 0-5,-5-7-14 14,13-12 1-7,7-2-81-8,0-13 0 16,0-4-68-10,3 2 1-6,-8-5 454 15,3 6 0-9,-6-1 5-6,1 12 1 16,-5 0-21-14,-3 2 0 13,3 6-60-9,0 4 0-6,9-2-35 14,-4 4 0-8,2 6-33-5,0 9 0 8,1 12-43-3,-4 5 0 2,1 5-2 2,-5-1 0-4,4 8-58 9,-1-5 0-9,1 1-63-6,-4-16 1 15,-5 3-1-12,7-12 0 13,3-4-24-11,0-6 0-4,7-7-27 4,5-12 0 11,7-12 380-12,-12 5 1 2,3 0-46 10,-3-2 1-11,-5-6-85-5,0 8 0 16,0 5 2-10,3-5 1-5,-3 5-69 16,-2 2 1-13,-3 2-14-4,-2 6 1 14,-3 6 2-11,3-2 0 10,-5 10-18-10,7 12 0 12,5 10-21-7,-2 2 1-5,-3-1-35-3,-2 1 0 9,0 0-33-3,-1-5 1 9,4 0-5-12,-8-2 1 12,2-10-12-9,0-2 1-6,-2-3 233 15,7-7 0-8,3-7 11-7,2-8 0 10,3 1-21-4,2-5 1 8,-3-8-44-11,-4 1 1 11,2-6-49-8,-2 8 1-6,0 3-9 15,-3-6 0-8,0 8-7-7,-5 2 1 15,1 2-8-12,2 3 1 13,-8 0-34-11,0 8 0-5,1-6-31 15,-1 7 1-10,5 1 12-5,-4 2 1 16,1 2-19-13,4 8 1 10,1-5 19-11,1 7 1 2,2 0 3 4,-2 2 1 6,0-1-21-12,2 1 0 14,-7 5-4-14,2-12 1 3,-2 6 204 5,0-9 0-5,-3 6-14 10,3-8 1-9,2-2-45-6,-4 0 1 16,7 0 32-14,-3-2 1 9,-2-8-104-8,2 6 0 9,-2 1-174-8,-3-7 0 11,0 6-1306-6</inkml:trace>
    </iact:actionData>
  </iact:action>
  <iact:action type="add" startTime="20873">
    <iact:property name="dataType"/>
    <iact:actionData xml:id="d3">
      <inkml:trace xmlns:inkml="http://www.w3.org/2003/InkML" xml:id="stk3" contextRef="#ctx0" brushRef="#br1">29630 6173 0,'0'0'2,"0"0"4</inkml:trace>
    </iact:actionData>
  </iact:action>
  <iact:action type="add" startTime="21733">
    <iact:property name="dataType"/>
    <iact:actionData xml:id="d4">
      <inkml:trace xmlns:inkml="http://www.w3.org/2003/InkML" xml:id="stk4" contextRef="#ctx0" brushRef="#br1">30042 9801 0,'0'0'5,"0"0"7,0 0-12</inkml:trace>
    </iact:actionData>
  </iact:action>
  <iact:action type="add" startTime="22163">
    <iact:property name="dataType"/>
    <iact:actionData xml:id="d5">
      <inkml:trace xmlns:inkml="http://www.w3.org/2003/InkML" xml:id="stk5" contextRef="#ctx1" brushRef="#br1">21273 6119 1983 0,'0'0'0'6,"0"0"92"-2,0 0 0 6,-37-26-25-5,12 9 1 3,3 0-68-1,-5 3 1 1,-3-10-133-1,3 2 0 3,-7-2-142-6,-6 7 1 7,-12 0-195-7,0 5 0 7,-4 7 962-6,-4 8 0 4,1 11-251-3,5 3 1 6,4 0-183-6,1 7 0 1,2 7-200 2,-7 3 0-2,2 7-155-2,5 0 1 5,7 5 178-5,-2 2 1 3,5 7 152 0,5 8 0 2,7-3 66-6,1 5 0 5,-1 8-87-3,10-4 0 4,10-4-45-3,-5 5 0 2,8-14 154-4,4 11 1 9,3-9 61-12,5 5 0 8,5-3-76-6,5-2 1 5,4-12-27-3,4-1 0 7,1-8-46-10,8-1 1 9,5-10-74-9,0 1 1 11,3-3-63-11,-6-5 1 9,-2-2-166-10,3-5 0 12,2 0-227-11,7-7 1 9,6-5 849-9,-1-5 0 8,0-5-71-9,1-2 0 11,-3-5-117-11,-1 1 0 11,-1-4-151-11,-1-4 1 12,3 5-201-12,-7-8 1 12,-3 6-100-12,0-8 0 11,2-2 8-11,-4-6 1 10,-3-1 471-9,-3-1 0 9,-7 6-57-9,3-8 1 9,0 4 35-9,-6-4 1 9,1 0-40-9,-3 5 1 13,-4-9-63-11,-1-1 1-5,-2 2-84 15,-3-1 0-9,-2-1-39-6,-5 2 0 15,2-4-112-13,-14-5 1 12,-8 3 44-9,3-1 1-3,-3 10 97 7,-5-5 1 0,-5 3-38-1,-4 2 0-3,-3 7 201 11,-3 5 0-12,0 0-78-4,-7 10 0 17,-7-5-742-15,12 5 1 18,0-3 186-15</inkml:trace>
    </iact:actionData>
  </iact:action>
  <iact:action type="add" startTime="23485">
    <iact:property name="dataType"/>
    <iact:actionData xml:id="d6">
      <inkml:trace xmlns:inkml="http://www.w3.org/2003/InkML" xml:id="stk6" contextRef="#ctx1" brushRef="#br1">16274 7900 2174 0,'0'0'0'4,"0"0"129"3,0 0 0 1,0 0-62 0,0 0 1 0,0 0-66-3,0 0 1 4,-13-24-3-3,1 5 0 3,-5-8 13-4,-3 8 1 6,-5-8 14-7,-9 11 0 5,-1-6-38-3,-2 7 1 3,-5 8-180-3,-7-2 1 4,-6 6-122 1,-2 1 0-6,1 2 305 3,4 0 0-1,2-3 242 1,3 3 0-2,3 0-85 0,2 0 0 3,5 8-63-3,-3 4 0 3,3 5-105-2,-5 9 1 1,3 3-129 1,-3 2 0 3,0 13-127-11,0-1 0 8,0-7-22 0,5 10 1-4,0-3 190 2,0 5 1 2,5 6 510 1,-3 3 0-6,8 6-199 5,2-5 0-1,0 4-163-3,8-1 1 3,5 1-85 2,4-1 1 1,1-4 72-10,2 4 0 8,0-3-35 0,3 7 1-4,4-3-19 1,3-4 0 4,7 2-171-3,1 1 1 3,4-8 44-6,5-5 0 5,3 0 295-1,5-2 0 1,4-10 9-5,6-5 1 5,4-2-14 1,1-7 0-6,4-5-140 3,-7-5 0 3,-3 0-136-2,8-10 1-4,3 8-134 4,-11-10 1 1,3 0-77-2,0 0 0 1,3-7 584 0,-6 2 1-1,3-2-21-1,0-1 1 3,3-1-58 0,-1-1 0-1,6-9-90-4,-11 4 1 4,1-2-82 2,-1-4 1 2,3-3-104-10,-5 0 1 5,-5-1-75 3,5-1 1-6,5 2-80 3,-2-5 1 3,-1 0 429-5,-2-2 1 4,1-5-39-1,-4-8 1 4,3 6-39-10,-10-11 0 6,3 1-18 2,0 2 1-6,2 5-12 4,-8-2 0 2,1 0-22-6,-10-3 0 5,2 0-57 1,-4 0 1 2,-8-11 4-11,4 1 1 7,1-2-47 1,-10-2 1-5,-7 0 51 3,-5 2 0 1,-6-5-7-1,-1 5 0 3,-6 3-38-5,0 2 0 5,-7 5-75-3,-3 7 0 5,-2 7 123-10,-2 5 0 6,2 10 183 1,-10 0 1 3,0 2-440-10,12 10 1 6,1-3-1151 2</inkml:trace>
    </iact:actionData>
  </iact:action>
  <iact:action type="add" startTime="25778">
    <iact:property name="dataType"/>
    <iact:actionData xml:id="d7">
      <inkml:trace xmlns:inkml="http://www.w3.org/2003/InkML" xml:id="stk7" contextRef="#ctx1" brushRef="#br1">18909 4098 1771 0,'0'0'0'8,"0"0"-1"-4,0 0 1 7,27-17-1-5,-2 5 0 1,7-10 25 0,3-2 1 2,9 5-66-2,-7-5 1 2,-2-1-103-5,2 4 0 7,0 2-6-5,0 2 1 1,-2 2-167 0,-1 15 1 3,1 0 213-3,-3 7 0-1,3 5 487 5,2 5 1-5,0 7-47 2,2 1 1-1,6-4-110 0,-3 6 0 1,0-8-121-1,-5-2 1 1,2-5-121-1,-7 0 1 1,0-12-62-1,3-12 0 1,-3-10-151 0,5-2 1-1,0-5-205-1,0 8 1 4,0-4 139-3,-2 1 0 0,0 5 646 1,2 9 0-1,-8 1-116 0,3 9 1 1,-5 2-4-2,8 13 1 3,5 2-105-4,-8 2 1 5,2 5-83-4,-7-2 1 3,3 2-87-3,-5-5 0 3,-5-2-20-3,2 0 0 3,-2 2-60-3,4-17 0 3,1 1-65-2,2-6 0 2,5-11-113-4,0-3 0 4,3-7 120-2,0-3 0 0,2 6 486 1,2-3 0 0,3 7-109-3,-2 0 1 5,2 2-44-4,-10 11 1 5,0 4-60-4,-3 2 1 0,-4 5-86-2,0 13 0 6,0 4-38-8,-1 0 0 8,1 7-63-5,-8-2 0 2,-2-2 9-2,5-3 0 2,2 5-31-1,-2-5 1 2,5-5-46-1,-1-9 1-1,1-8-29 0,0-9 1 2,7-10 308-4,0-5 0 4,0-4 62-3,3 4 1 3,2-14-79-2,-5 14 0 1,0 0-26 1,0 6 0 2,3 11-45-9,-11-2 0 8,3 7-53-5,-4 4 0 3,-9-1 5-2,1 11 1 2,0 3-23-1,-3 0 1 2,1 7-39-3,4-2 1 4,5 7 40-2,-4-5 1 0,-1-5-43 1,-2-7 1-5,2 3-32 2,0-13 0 4,3-2 41-5,0-7 0 4,2-10-58-1,-2-5 0 0,0-7-65-1,2 3 1 2,5-8 329-2,-5 3 1 2,0-5 5-5,1 11 1 5,-1-1-57 0,-5 11 1-3,1 11-31 0,-6-4 1 5,-5 4 21-5,11 8 0 1,-4 6-51 1,1-5 0-1,0 7-1 0,2 5 0 1,3 0-43 0,-3 4 1-1,-2-4 0-1,2 0 1 3,-4 0-4-4,-1-5 0 4,1 0-50-3,4-7 0 3,3-5-46 0,2-10 1-3,0 1-25 1,3-8 0 1,2-10-95 0,3 6 0-1,2-4-34 1,-5 4 1-1,-2 1 298 1,4 8 0 0,1 3 183-1,-5 2 0 0,-1 7-25 0,-2 0 0 2,-2 9-48-3,0 6 0 3,-3 2-69-3,3 2 0 4,0 7-33-4,-3-6 0 2,-2 4-43-1,7-5 1 0,-5-7-44 1,6 0 0-1,1-10 21 1,-1-2 1 0,1-9-88-1,-1 2 1 1,-1-8 5-1,2 1 0 1,4-3-67-1,-1-7 0 1,2 4 22-1,-4 4 1 2,-3-4 5-3,-4 13 1 3,-3-3 149-3,2 10 1 2,-5 0 48-2,1 10 1 4,-1 5 2-5,-5-3 1 3,3 4 74-1,2 4 0 3,1 6-43-3,2 1 0 0,4-3-26 0,4-2 0 1,1-8-25 8,-1-4 0-15,-1-10-57 5,3-5 0 1,-1-7-46 0,1-5 1 1,2-2-27 0,-2-8 1 0,-3 8 28-1,0-5 1 0,1 7 9 0,-9 7 0 1,4 8 0-2,-1 2 1 2,0 0-38-2,3 2 1 4,5 5-37-4,-3-4 0 2,0-3-1230-1</inkml:trace>
    </iact:actionData>
  </iact:action>
  <iact:action type="add" startTime="52757">
    <iact:property name="dataType"/>
    <iact:actionData xml:id="d8">
      <inkml:trace xmlns:inkml="http://www.w3.org/2003/InkML" xml:id="stk8" contextRef="#ctx1" brushRef="#br1">21172 13156 1894 0,'0'0'0'9,"5"43"65"-4,-5-43 1 2,10-26-65-1,-8 11 1 3,-2-2 19-4,-2 3 0 5,-3-1-21-4,-3 1 1 4,1 2-26-4,-3 2 1 3,0-4-11-2,-14-3 0 0,-6-5-52-2,-5 5 1 5,3 0-66-4,-2 1 1 4,-1-1 20-4,3 2 1 10,-5 1 254-15,0 2 1 8,-5 9 158-6,2 1 0 9,-4 4-119-8,4 1 1 6,6 6-123-4,-1 6 0 3,3 2-61-3,2 2 1 3,3 7-53-3,-5 6 1 3,3-3-47-3,-1 4 1 3,-2 11 73-3,0 2 0 2,2 4-33-2,0 3 0 3,3 3-79-2,-2-1 0 1,4 0 67 0,5 3 0 0,3-5 63-1,4 0 1 1,11-9 172-1,-8 6 1 1,8-4-10-2,-3 7 1 3,10-2-3-4,-5 4 0 5,0-4-80-5,5 2 1 4,2-5-42-2,0 0 1 1,6-2 36-2,9-5 1 3,5 0 22-3,0-7 1 5,8-1-24-5,-5-1 1 1,4 4-34 1,1-15 0-1,-8 6-54 1,5-10 0-1,3-5-131 1,-3 0 1 0,2-7-67-1,6-3 0 2,2-7-54-3,2-2 0 2,-4 0 569 0,-1-8 1 1,-2 3-117-2,3-2 1-1,2-3-36 2,-5 3 0 0,-5-3-51-1,0 0 1-1,-2-7-56 1,-3 2 0 2,-2-4-35-1,-1-3 0 0,6-5-32 0,-10 3 1-2,2-8-33 0,-5 3 1 3,1-5-32-3,-1 0 0 3,0 2 1-1,-2-4 1 2,2 4 29-7,-4 3 1 7,-1 0 73-4,0 5 1 3,-7 7 123-1,3-8 0 0,-8-1-8-2,0-3 0 1,-5-10-6-1,0 5 0 3,2 7-75 0,-4-9 0-2,2 9-22 0,-5-5 1 0,3 6-23-1,-1 1 1 3,1 3 6-2,2 1 1 2,-7 1-1-3,-1 3 1 3,1-3 11-1,-5 3 1-2,2 3-57 0,-3-1 0 4,-1 0 12-3,-1 3 0 1,3 0-254 1,-8 9 0-4,0-9-1044 2</inkml:trace>
    </iact:actionData>
  </iact:action>
  <iact:action type="add" startTime="54670">
    <iact:property name="dataType"/>
    <iact:actionData xml:id="d9">
      <inkml:trace xmlns:inkml="http://www.w3.org/2003/InkML" xml:id="stk9" contextRef="#ctx0" brushRef="#br1">25894 17405 0,'0'0'4</inkml:trace>
    </iact:actionData>
  </iact:action>
  <iact:action type="add" startTime="55052">
    <iact:property name="dataType"/>
    <iact:actionData xml:id="d10">
      <inkml:trace xmlns:inkml="http://www.w3.org/2003/InkML" xml:id="stk10" contextRef="#ctx1" brushRef="#br1">16597 14893 1838 0,'0'0'0'1,"0"0"0"-1,0 0 1 7,0 0 2 1,0 0 1 0,0 0-14-3,0 0 0 6,0 0 22-5,0 0 0 2,0 0-24-3,0 0 0 5,0 0-35-4,0 0 0 1,-49-43-39 0,19 21 0 2,1-5-23-2,-4-1 1 2,1 1 76-2,3 8 0 3,1-3 311-5,-4 3 0 3,3 2-76-1,-6 5 0 1,8 0-62-1,-10 7 0 0,-5 3-96 0,7 2 0 1,1 2-83-1,-3 8 0 3,0-1-94-5,-3 6 0 4,-2 6-83-3,0 1 1 2,-2 7-154-2,-1 5 0 4,3 2 480-4,3 0 1 3,2 7 183-3,5 1 1 3,-6 2-77-3,6 4 0 3,3 8-135-2,-1-3 0 1,3 6-105-2,5 13 0 3,2 13-69-3,8-10 0 4,7 0 88-5,2 0 1 5,8-2 1-5,3 0 1 4,4-3-134-2,0-12 1 1,10-11-371-2,6 4 1 3,6-8 336-3,3 1 0 4,10-7 581-4,-2-3 1 2,9-7-148-1,3-8 0 1,0 1-157-1,-1-10 0 2,-1-5-215-3,-3-4 0 3,-3-6-193-3,0-4 0 3,1-2 134-2,-1-1 1 2,-7-2 440-1,5-3 1-1,3 6-80 1,-8-13 0-2,-10 3-38 0,2-12 0 5,1-3-97-5,-5-2 0 2,-6-1-98-2,1-6 0 1,0-3-51 1,-8 1 0 1,-2 4 3 1,2 4 0-5,-5-1 14 0,1 2 1 4,-1-5 75-1,-7 2 1-1,2-7 47 0,-4 5 0 1,7-7-10-1,-8 2 0 3,3 1-48-6,0 1 0 5,0 3-3-3,-2-2 0 3,1 0 4-3,-4 4 0 3,0 0-9-1,-7-1 0-1,2 3 43 3,-5-4 0-5,-2 0 46 1,0 8 1 4,-3-6-27-3,-3 3 1 0,-1 2-90 2,-6 3 0-1,0 2-35 0,-4 0 1-3,-3-2-119 4,-8 2 0 4,0 0-1232-11</inkml:trace>
    </iact:actionData>
  </iact:action>
  <iact:action type="add" startTime="83160">
    <iact:property name="dataType"/>
    <iact:actionData xml:id="d11">
      <inkml:trace xmlns:inkml="http://www.w3.org/2003/InkML" xml:id="stk11" contextRef="#ctx1" brushRef="#br1">20940 17963 1905 0,'0'0'0'5,"0"0"3"6,0 0 1-7,47-12 32 2,-23 0 1 4,4 2-48-6,-4 3 0 6,6-7-124-4,-5 1 0 2,-6 1 20-2,6 5 0 6,0-5-83-9,2 7 1 8,8-4-114-6,-6 4 0 9,6-7 210-13,2 0 0 7,5-3 491 4,-3 1 0-6,8-1-126-1,-5 6 1 5,-2-3-90-4,-1 4 1 3,-2 1-149-3,-2 5 0 2,-10-3-23-3,-1 12 0 4,1 0-3-2,-3 1 0 1,1 4-46-2,1-5 1 4,1 5-62-5,0 3 1 4,-1-1-129-3,6-2 0 3,0-2-51-2,4-1 0 2,-4-6 514-2,2-1 0 0,-2 1 66 0,2-3 0 1,2-5-96-1,1 2 1 1,2-6-81-1,0 1 0 1,0-6-98-2,-5 2 0 3,0 0-63-2,-2 5 1 2,-5-3-5-1,-3 5 1-1,0 5-73 0,0-2 1 1,-2 2-25-1,2 2 0 1,3 1-6-2,0 9 1 3,2 2-56-3,-2 1 1 2,-3 1 224-1,2-1 1 2,1-1 204-2,5 1 1 0,-5-8-26 0,2 3 1 2,0-10-58 1,-2 0 0-6,-1-10-52 4,6 3 0 1,5-12-83-4,-8 6 1 4,0-1-12-1,-5 0 0-1,0-6-58 1,-2 11 0 1,0-1 5-2,0 8 0-1,-3 4-3 0,0 8 1 4,-4-3-57-2,6 3 1-1,4 4-24 1,-6-2 1-1,0 2-11-1,5-1 1 3,3-1-29-5,0 2 1 6,2-2 285-5,-2 0 0 5,-1-7 137-5,1-3 1 5,-3-6-45-4,5-6 1 3,1-7-74-2,1 0 0 1,1 0-66-2,0 0 0 3,2-4-66-2,-3 6 0 1,3 8-23-2,-9-5 1 3,-1 7-52-3,-5-2 0 2,3 7 21-2,0 5 1 4,2 0-34-4,0 7 1 2,0 2 0-1,-2 3 0 2,0-3-80-4,0 3 0 5,2-2 76-5,-5-1 1 6,-2 1-8-6,5-15 1 4,0 0 350-3,7-8 1 2,5-1-28-2,-5-10 1 4,3-3-76-4,-3 3 1 3,0-8-108-3,3 10 0 3,-1 0-34-3,-4 5 1 3,-3 5-29-3,-7 5 1 3,-5 4-7-4,-3 8 0 6,-2 7-24-6,5-3 1 4,5 3 41-3,-5 0 1 4,0-3-33-5,2 5 1 4,5-6-12-3,-2-4 1 5,2 1-5-5,-2-10 0 1,3 0-217-1,-6-7 1 3,0 2-733-3</inkml:trace>
    </iact:actionData>
  </iact:action>
  <iact:action type="add" startTime="87436">
    <iact:property name="dataType"/>
    <iact:actionData xml:id="d12">
      <inkml:trace xmlns:inkml="http://www.w3.org/2003/InkML" xml:id="stk12" contextRef="#ctx1" brushRef="#br1">29156 17905 1793 0,'0'0'0'10,"0"0"83"-6,0 0 0 5,0 0-44-3,0 0 0 2,42-26-6-2,-18 11 1 3,6-2-67-3,-5 3 1 4,-1-3 12-5,1 3 1 4,-3 1 3-3,0 1 1 3,1 5-32-3,-1-5 1 3,3 2-37-2,-1 6 0 3,4 1 0-5,-1 3 0 5,2 0-89 8,1 7 1-17,0 6 42 4,-3 1 0 4,0 5 209-5,0 3 0 7,0-3 153-7,3 1 1 11,0-1-34-12,-1-10 1 9,-2-1-73-10,3-6 0 11,5-4-35-10,-8-10 0 9,2-5-85-9,-4 0 1 9,0-10-14-9,0 8 1 9,-3-5-70-10,2 7 1 12,1 7-52-11,0 1 1 9,2 2-27-9,0 2 0 8,3 10-29-8,-3-3 1 9,3 5-3-10,-3 8 0 11,-2-1 396-10,-1 3 0 9,3-2-28-10,-2-1 0 11,2-7-39-10,-4 0 0 12,-1-4-49-13,0-1 1 11,-2 1-39-8,2-11 0-1,3-6-35 2,-3 0 1 1,3-8-25 2,-3 5 1-3,3-2-39 9,-3 7 0-9,0-5-40-6,0 10 0 14,0-3 33-11,-2 7 1 10,0 3-48-10,0 3 1 11,-3 2 21-7,0 4 1-7,3 3-10 8,-3 3 1-1,3 2 36 3,-3 0 1-4,-2 2-42-1,0 3 0 5,0-6 82-5,2-4 0 3,3-7 219 0,2-5 1 6,3-9-50-11,5-1 0 8,4-12-32-7,3 5 0 9,3 1-114-9,-3-1 1 1,2 0-56 3,-4 2 0-2,-3 1-68 9,0 4 1-7,-2 5 14-8,-3 5 0 13,-2 5-29-11,-1 7 1 12,-1 3 90-11,-4-1 0 9,-1 3-37-10,-4 5 1 3,1 2-1 5,0 2 1-4,-3-6 27 9,1 4 0-9,2-15 96-6,2-1 0 15,3-8 114-12,2 0 0 10,5-15-21-10,5-6 0 23,5-4-71-23,-2 1 1-3,-1 3-61 0,-4-1 0 12,-5 7-56-7,-3 8 0 0,0 0 7 3,-5 5 0-2,1 2-16 9,-3 7 1-9,-3-2 14-6,-2 7 1 14,0 0-5-11,0-3 0 10,-1 6-22-11,1 2 0 11,-2 2 44-10,-1-5 1 10,3-1-72-11,0-4 0 6,2 1 26 5,1-8 1-6,1-4 5-6,1-8 0 13,3 5 6-10,-4-4 1 6,4 1-64 0,1-4 0-9,1-2 32 14,2 0 0-8,3-1 263-7,-3-2 0 17,3 5-54-12,-3 2 1-5,1 3-79 6,-6 5 0 3,0-3 27-3,0 5 0 8,1 0-89-11,-3 5 0 10,-3-3 36-11,-2 5 1 10,0-2-44-10,-3 3 1 11,-2 6-37-11,0-2 0 12,0 0 41-12,-5-12 0 10,12 15-8-9,-12-15 0 9,17 2 6-9,-7-2 0 8,3-7 4-7,2 0 1 8,-1-6-3-8,1 1 1 8,2-4-33-10,3-1 0 10,0 0-24-9,-5 2 1 9,0 1 25-9,-3 9 0 10,-2 0 14-10,0 10 0 9,-3 2 29-9,1 5 0 8,-3 3-12-8,2 2 1 11,3 2-37-11,2-2 0 6,1 2-10-7,1-4 1 7,1-8-2-3,-2 2 0 4,-1-6 41-5,0 2 0 6,-2 2 7-8,-10-7 0 8,15 0-188-6,-15 0 0 3,0 0-782-1</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context xml:id="ctx1">
      <inkml:inkSource xml:id="inkSrc1">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1" timeString="2020-11-06T02:24:50.549"/>
    </inkml:context>
    <inkml:brush xml:id="br1">
      <inkml:brushProperty name="width" value="0.05292" units="cm"/>
      <inkml:brushProperty name="height" value="0.05292" units="cm"/>
      <inkml:brushProperty name="color" value="#00B050"/>
    </inkml:brush>
  </inkml:definitions>
  <iact:action type="add" startTime="5553">
    <iact:property name="dataType"/>
    <iact:actionData xml:id="d0">
      <inkml:trace xmlns:inkml="http://www.w3.org/2003/InkML" xml:id="stk0" contextRef="#ctx0" brushRef="#br0">29510 6134 0,'0'0'6,"-13"26"2,-40 26 6,13 0-6,-13 0-8,-54 64 9,28-64 8,25-26-11,41-13 2,0-13-6,-40 0 7,-1 0 1,1 13 1,-13 13-2,39-13-1,14 0-3</inkml:trace>
    </iact:actionData>
  </iact:action>
  <iact:action type="add" startTime="5967">
    <iact:property name="dataType"/>
    <iact:actionData xml:id="d1">
      <inkml:trace xmlns:inkml="http://www.w3.org/2003/InkML" xml:id="stk1" contextRef="#ctx1" brushRef="#br0">18793 2970 1782 0,'0'0'0'11,"0"0"120"-11,0 0 1 10,0 0-35-5,0 0 0 4,0 0 17-3,0 0 1 3,-37-34-97-3,17 8 1 5,-4-6-8-5,-6 1 0 2,3-10-49-3,2 3 1 5,0-1-37-2,3-14 0-1,2 0 92 0,6-17 0 4,4-2 40-5,5-8 1 1,5 3-106 1,12-19 1-1,10-10 56 0,3 17 0 0,7 2-66 1,13 7 1 5,9 18-287-11,3 6 1 6,10 6 798 0,2 6 0 1,5 11-268-5,-15 8 1 6,-10 11-136-4,1 7 0 2,-3 9-63 0,-3 3 0-1,-7 5-127 1,0 2 1-2,0 5 21 3,-4-3 1-3,-9 0 118 4,-6-9 1-4,1 5 65 2,-6-3 1 0,-6 0 45-4,-7-7 0 6,0 0-6-4,0 0 0 3,-2-14-99-4,2-1 0 5,0-1-1-5,7-13 0 6,-2 0-4-6,10 0 1 5,5-3 68-4,9 1 1 3,8-5 21-1,5 7 1-3,8 7-45 2,-1 3 1 3,5 7-109-3,1-2 1 0,2-1-215 1,2 13 0 0,0 9 279-1,0 3 1 1,3 6 220-1,2 4 0 0,1 6-110 1,-6 1 1 1,-10 2-90-5,-7 2 0 6,-7-4-63-4,-5-1 0 3,-6 1 12-1,-4-3 0-2,-3-7 38 0,-4-3 0 3,-6-7-12-3,3 0 1 3,-3-7-8-2,-7 0 1 1,8-24-30-2,-1 7 1 5,5-11-66-4,6 1 0 0,4-12-162-2,8 8 0 4,4-5 355-2,8 7 1 1,5 5 143 1,8 7 0 0,6 5-148-6,1-2 0 6,0-1-123-3,7 15 0 3,3 5-313-2,-6 5 0 2,1 6 606-3,-3 1 1 2,3 7-134 1,-10-2 1-1,0 5-49-3,-13-1 1 4,-9-7-24-2,-8 6 0 0,-5-9-64 2,-7 1 0-1,-5-5 13-3,-3 5 0 4,0-2-48-3,-4 2 1 3,-1-5 56-3,-2-12 1 4,5 4-63-6,0-16 0 8,5-9 53-7,3-8 0 2,4-10-107 3,8 5 1-1,7-9-187-6,5 7 0 5,7-3 104 2,6 8 0-2,4 2 488-4,3 10 0 4,4 4-105-2,1 3 0 4,-5 10-129-1,-5 2 1 1,-5 2-66-8,-3 10 0 8,-4 10-78-4,-6 0 1 2,-1 2 80 0,-9 2 0 0,-4-2 19-3,-3 5 1 5,-4 3-10-3,-3-1 1-1,-3-4 9 2,-2-11 1-1,-3 1-24-1,-2-5 1 3,0-7-35 0,0-5 0-3,20-14-25 0,-3-3 0 3,6-15 25-2,1 4 1 2,3-4 142-3,3 1 1 3,5 2 0-2,-1 2 0 3,3 1-69-6,-2 4 1 4,2 8-57 0,0-1 0 0,0 6-40 1,5 4 1-3,7 5-124 4,-9 0 0-6,0 7 106 3,-8 5 0 2,-5 0 22-3,-5 0 1 4,-2 10 97-2,-5 4 0-2,2 8 35 0,-5-5 0 2,-2 7 13 0,0-2 1 2,0-7-27-6,-8-6 0 5,3 3-113-1,-2-4 0-1,-1-8 90-2,6 2 0 4,2-7-34-2,-1-11 0 2,4-13 45-4,4 2 1 5,3-14-21-4,2-4 0 3,5-4-38 0,5 6 0-1,3-3-10-3,0 5 1 2,-1 0-65 1,3 10 0 1,0 2 0-5,3 5 1 6,-1 5-134-4,1 7 0 3,-3 7 99-1,2 5 0-1,1-9 278 1,-1 14 1-2,1 9-18 1,-6-2 0 2,-4 0-60-1,0 5 0 0,-1 3-12-1,-6-6 1-1,-9-2-115 1,4 3 0 1,-3 6 2-2,-6-4 0 3,-1-5 31-2,-3-9 0 1,-3 2-40-2,8-3 1 3,3 1 81-4,-13-15 1 6,12 7-66-6,-2-10 1 4,5-11 25-3,4 2 0 2,6 2-111-1,2-14 0 5,8-5-80-7,2 5 1 2,12-5 2 2,3 3 0 0,5 9 444-6,-3 2 0 6,-2 3-82-3,-2 10 1 3,-4-8-118-4,-6 20 1 5,-3-3-9-4,-2 15 1 3,-3 2-92-3,-3 0 1 4,-4 7-28-4,-3 3 1 3,-4 2-43-4,1 3 0 4,-1 4 78-3,-6-4 0 3,-2-8 102-3,-3-4 0 4,-2-8-62-5,-2 0 0 4,-1-4 29-3,1 2 0 3,4-5-65-3,0-5 1 3,6-5 5-3,-1-2 0 4,5-2-50-5,-4-5 1 5,4-5 44-4,5 4 1 3,8 1 137-3,0 5 1 3,4 2-42-3,1 2 1 2,-3 13-11-1,-7-3 0 2,-8 4-16-3,0 11 0 3,0 16-41-3,-4 1 0 3,-3 9-35-3,-5 0 0 3,-3-7-69-4,-7 9 1 4,-7 8 10-3,-5-3 1 4,-3-2-66-4,-10 4 1 3,-9 6 329-4,-6-3 0 6,-7-3-7-5,-2-11 1 3,-3 2-118-4,10-19 1 4,5-3-74-4,3-4 0 4,2-8-61-2,0-2 0 3,2-8 40-4,8-1 0 2,5-1-22-2,4-17 0 2,8 3 46-2,10 7 1 5,-9-14 16-7,9 14 0 5,0 0-23-2,0 0 1 3,2 14 16-4,-2-4 0 2,2 11-96-1,-9 8 1 2,-3 0-50-4,-10 3 0 4,-4 6 93-2,-18 3 1 1,-10 2 415 0,-7 3 0-1,-8 2-248 1,-2-9 1 1,-5-5-206-1,-8-5 1-1,-4-3 77 1,-3-7 1-3,-5-7 153 2,5-7 1 1,0-10-173 1,7-7 1-1,8-4-202-3,0-11 0 4,3-7-54-3,9 5 1 4,3-2 444-2,9 0 1-2,8 2-44 4,13 10 1-5,4-1-10 1,0 13 1 3,13-3 4 1,-5 10 1-6,4 0-46 3,-7 12 1 1,-4 15-27-1,-3-3 1 2,-1 0-52-1,-6 7 1-1,-3-2-120-1,-18 5 0 3,-9 2-15 0,-10-2 1 3,-12-5 387-10,-1 2 1 5,-12-2-374 2,-24 0 1 2,-20 2 67-9,17-19 0 6,-3-12 272 2,18-12 0-2,10-17-253-5,9-2 1 6,13-12-195 0,3-1 0-1,4-1 1-4,23 13 0 4,12-1 375 2,2-4 1-1,13 4-63-6,2 6 1 6,3-2-14 1,4 8 0 0,8 6-12-8,0-2 0 6,5 5 25 0,0 12 0-1,0 0-70-1,0 0 1 4,0 0 101-5,-19 17 0 4,-13 14-61 1,-3-7 1-6,3 5-50 3,-15 3 1 3,-7 1-203 0,-8 1 1-5,-7-5 120 4,0-2 1 1,-6-11 308-8,4 1 0 8,2-5-219-5,7-7 1 3,5-5-41 1,5 0 1 2,10-5-17-9,-5 1 1 7,5-11-63-4,13 1 1 3,4-8 111 2,13 0 1 2,4-2 0-11,16-5 1 7,4-4 59 0,3 6 0 0,7-7-16 1,-2 5 1-4,-3 3 9 4,-5 9 1 5,-4 0-65-12,-3 10 1 11,-3-3-43-10,-12 10 0 2,-7 5-61 3,-13 7 1 9,-7 5-19-11,-2-5 0-6,-3 5 175 14,-8-3 1-8,-6-2 214-6,-6 5 1 15,-5-5-188-12,3 0 1 13,-3-2-184-10,3-3 0-6,2-7-98 15,-7-7 0-9,2 0 324-6,3-8 1 14,0 3 6-11,10-5 1 9,4 1-52-9,8-6 1 13,3-2-72-10,4-3 1-5,5 6-3 13,8-4 1-8,5 6-15-6,5 0 1 16,4 9-39-13,3-2 1 13,5 7 38-12,0 5 0-4,0 0-52 5,0 0 1 5,-7 10 44-4,2 7 0 3,-3 2-105-3,-9 0 1 8,-10 10-21-11,-8-2 0 12,-4-3-69-8,-8-7 1-7,-5-7 455 16,3-10 1-10,2-10-36-6,2-7 0 16,6-17-93-13,4 1 1 1,8-6-79 6,2 5 0-5,6 3-46 11,6 0 0-11,8 4-65-4,0 10 1 14,5 0-11-12,5 3 0 9,3 2-112-9,-8 12 0 1,0 0-1343 2</inkml:trace>
    </iact:actionData>
  </iact:action>
  <iact:action type="add" startTime="16490">
    <iact:property name="dataType"/>
    <iact:actionData xml:id="d2">
      <inkml:trace xmlns:inkml="http://www.w3.org/2003/InkML" xml:id="stk2" contextRef="#ctx1" brushRef="#br0">9592 2989 1927 0,'0'0'0'9,"0"0"0"-5,0 0 0 7,0 0-70-8,0 0 0 6,0 0 34-2,0 0 0 1,0 0-4-2,0 0 0 4,-37-5-10-4,10 5 1 2,2-2-78-2,-5 2 0 6,-2 0-26-9,-2 0 0 7,-4 0 410-3,1-5 0 0,3 0 11-1,-3 3 1 11,0-10-79-17,0 9 0 9,0 1-119 0,-5-8 1-5,5 8-72 4,4 0 0 1,-4 2-126-4,-2-3 1 6,-3-6-42-6,-3 6 1 3,3-4 10-1,-2 2 1 2,-5 5 283-2,7-2 0 2,2-1 143-3,-4 3 0 3,4 0-131-3,1-7 1 3,-6 7-136-5,8-5 1 6,-5 5-18-1,10-2 0 4,0-3-142-10,-10 5 0 6,-3-5-19-7,-2 0 0 7,1-2-41-4,4 2 1 5,-3 3 485-4,1 2 0 3,7-7-76-2,-1 7 0 1,-4 0-121-2,-2 0 1 2,2 7-23-2,5-7 1 4,5 2-131-4,-5-2 1 3,0 5-9-3,0-5 0 3,-3 5-110-3,3-3 0 3,-5 3 64-2,3 0 1 1,2 2 131-1,0-2 0 1,2 2 220 0,3-4 0-1,-5-1-81-1,5 3 1 6,0-5-46-10,-6 0 0 7,9 0-97-3,-3 0 1 3,7-5-6-3,-5 0 1 4,6-2-70-4,4 0 1 2,0-3-5-2,-2 5 0 5,2-2 29-6,3 7 1 4,2-5 8-3,-2 5 1 3,2 5 43-3,3-5 1 4,-1 5-42-4,3-3 1 2,3 3 40-2,0 5 0 3,-3 4-42-3,2 3 1 2,-4 2 24-2,4 15 1 5,-4 12 11-6,2-8 1 3,3 8 19-2,-1 5 0 6,-1 12 86-8,1-1 0 4,1 10-124-1,2 6 0 3,-3-4-13-5,1-4 0 4,2-5 76-2,5 3 1 0,-5-6 26 0,3 6 1 2,-1-3-29-3,1-7 1 2,2-5-15-1,0-5 0 1,0-2-59-1,0-5 0 2,0-8 46-3,5-4 1 2,2-7-5-2,-4-5 1 4,-1-5 45-4,5 0 0 2,1 0-38-2,4-2 1 3,5-1 41-3,8 3 1 4,12 3-25-4,-5-13 1 3,5 3-37-4,0 0 0 4,13-3-146-2,-6-2 0 2,1 0-116-3,9 0 0 3,3 0 239-3,-5 5 1 4,2-5 241-5,8 0 0 4,0-5-96-4,-1 5 1 6,1-7-107-6,-5 5 0 3,0-1-201 0,-3 3 0 0,-4 0-102-1,1 0 1 2,4 0 441-3,-3 0 1 3,-3 0 52-5,8 0 0 6,2 0-97-4,-2-2 0 4,-8 2-102-5,3-7 1 4,-2 2-135-3,-3 2 0 2,-3 1-139-1,5 2 0 4,1-7 254-6,-6 4 1 3,1 3 192-2,4-2 1 3,5-5-34-3,-9-3 1 2,4 3-58-1,1 0 0 2,-1-8-95-1,-9 3 0-1,-6-2-102 1,6 9 1 0,-3-10-75 2,-8 13 1-7,-1-8-31 4,1 8 0 3,-4 2 49-5,2 0 1 4,-2 2 355-3,5 1 1 4,-3-3-25-5,2 7 1 4,3-7-76-2,3 0 1 3,2 0-47-3,-10 0 0 4,3 0-52-8,-5 0 0 6,-6-7-9-1,1 4 0-3,-3 1-40 6,1 2 1-7,1 0 2 3,-6 0 0 2,4 0-19-3,-5 0 0 3,8 0 7-2,-5 0 0 3,7 0-6-4,-7-7 0 2,7 7 35-1,-9-5 0 0,1 2 8-1,4 3 1 3,-6-2 26-2,0-5 1 3,1 0 17-3,-6-8 1-1,3 1 6 3,-2-3 0-2,-4-7-30-3,-1 2 1 5,-3-12 5-2,0-2 1 2,0-2-43-3,0-8 1 3,0 5 136-1,-3-12 0 1,1-3-18-5,0-6 0 5,2-3-71 0,-5-3 1-2,2 1-48 1,-2-6 1-3,5 1-4 2,0 7 0 2,0 2 156-2,-5 3 0 1,3 2-107 1,-3 13 1-2,-3 6-12-1,-1 5 0 3,-4 5-870-3,11 10 1 2,-3-7 501 0</inkml:trace>
    </iact:actionData>
  </iact:action>
  <iact:action type="add" startTime="19759">
    <iact:property name="dataType"/>
    <iact:actionData xml:id="d3">
      <inkml:trace xmlns:inkml="http://www.w3.org/2003/InkML" xml:id="stk3" contextRef="#ctx0" brushRef="#br0">16307 6692 0,'0'0'5,"0"0"-5</inkml:trace>
    </iact:actionData>
  </iact:action>
  <iact:action type="add" startTime="20288">
    <iact:property name="dataType"/>
    <iact:actionData xml:id="d4">
      <inkml:trace xmlns:inkml="http://www.w3.org/2003/InkML" xml:id="stk4" contextRef="#ctx1" brushRef="#br0">6739 4139 1883 0,'0'0'0'9,"0"0"58"-3,0 0 1 1,0 0-36-1,0 0 1 3,0 24-58-4,-3 0 1 6,1 10 7-6,-1 4 0 4,-2 8 60-1,-2 2 0 0,0 10 95 0,-6 7 1 0,8 7-130-4,-7 1 0 7,5 1-64-1,-6 1 1-4,8-10-1 2,-2-10 1 3,2 3 61-9,5-5 1 6,-5 5 58-1,2-2 1 1,3-6-38 0,-4 1 0 1,4-5-50-6,-5-10 0 7,5 2 7-4,0-4 1 2,0-5-33 1,0-7 0-3,5 2 17 2,-5-10 1-1,4 1 11 0,-4-3 0 2,3-10-1-5,-3-2 0 7,5 14-17-6,-5-14 1 4,12 5 189-3,1 7 0 5,-1-9-18-5,8 6 1 3,2-6 7-4,0 2 1 4,3-3-58-1,4 5 1 0,1-4-24-2,2-3 0 1,0 5-64 0,5-5 0 2,0 7-34-2,1-7 0 0,4 0-131 3,2 5 1-4,0-1-150 0,1 4 0 3,-3-8 322-1,2 2 0 1,1 0 228-5,2 6 0 5,-3-6-74-1,-4 0 1 4,-1 1-38-11,1-3 0 8,2 0-108-2,-5-3 0 0,0 1-25 3,0 0 1-2,2-8-152-1,-1 8 0-3,-1-6-19 5,0 8 1-1,-8-4-50 0,3 4 0-1,-7 0 400 0,2 0 1 1,3 4-1 0,0-4 1 1,2 0-1-4,-3 0 0 7,3 0-75-9,5 0 1 8,1-4-36-6,-6 1 0 9,-8 1-100-11,1 2 1 11,0 0 15-8,-6 2 0-6,-6 1-46 8,12 1 0-1,-1-4-13 3,1 8 0-3,0-8-44 3,-1 0 1-6,-4 0 61 5,5 0 0-2,-8 0-53 3,3 0 1-4,-3 0 78 8,3 0 0-9,-8 0 154-5,3 0 1 11,2 2 31-6,1 0 0 7,-4-2-59-9,4 8 1 11,-1-8-38-12,3 2 0 11,-3-2-31-10,8 0 1 10,-3 2-11-9,0 1 0 9,3-3-23-7,-5 2 0-6,-3-2 13 11,-5 8 0-7,3-8-42 6,3 0 1-5,-1 0-3 5,3 2 1-4,-3-2-38 8,3 0 0-7,-6 0 6-7,4 2 0 14,-1-2-1-11,-2 3 0 9,-3-3 0-9,1 5 0 10,-1-5-151-11,0 2 1 10,6-2-10-9,-6 5 0 11,5-5 106-11,-2 2 0 10,2-2 80-7,-2 5 1-6,-3-5 39 11,6 2 0-7,-1-2 99 6,-5 3 0-4,3-3 171 4,3 0 1 0,-1 0-170-10,-5 0 1 10,8 0 14-5,-8 0 0 5,1 0-41-3,-1 0 0 6,3 5-57-11,-3-5 0 12,5 0-1-12,-4 0 0 10,4-5-3-9,-5 5 0 9,1-3 1-9,-1 1 1 10,0-3 20-10,-2 3 0 8,0 2-22-8,3 0 0 12,-6 0 41-12,3 0 0 1,0-5-99 2,0 5 1 3,2 0 51-3,0 0 1 1,1-2-2 4,-1 2 1-5,0-5-80 5,-4 5 1-7,4-3 102 1,-4 1 1 5,1 2-34-3,-1-2 0 5,4 2-40-8,1-8 0 10,-1 6 61-11,-5-1 1 3,1 3 49 6,-8 0 0-7,12-2-63-4,-12 2 0 10,10-14 71-5,-8-3 0 9,3 5 86-13,0-8 0 11,3-4-56-11,-3 3 1 11,2-6-35-10,-2 1 1 18,2-8-63-15,-7 3 1-6,5-15-89 0,-2 2 1 10,2-4 76-5,0 0 1 6,2 2 14-7,-2 0 0 6,-5 3 123-5,3 5 0 9,-3-1-49-11,0 0 1 10,0-2-35-11,0-2 0 13,0 2-41-13,0-7 0 2,0 2-87 5,4-2 1-2,-4 2 10 3,5 3 1-6,3-3 75 7,-3 5 1-7,-3 7 55 13,3 3 0-11,-5-5 54-5,0 4 0 14,0 1-39-13,0 5 1 3,-5-1-27 3,3 3 0 2,2-2-30-2,0 4 1-1,0 5-16-2,-5-2 1 13,5 2-8-8,0 2 1-9,-5 8-415-1,5 7 1 9,0 0-510-1</inkml:trace>
    </iact:actionData>
  </iact:action>
  <iact:action type="add" startTime="36369">
    <iact:property name="dataType"/>
    <iact:actionData xml:id="d5">
      <inkml:trace xmlns:inkml="http://www.w3.org/2003/InkML" xml:id="stk5" contextRef="#ctx0" brushRef="#br0">25069 13687 0,'0'0'4,"0"0"-4,0 0 2,0 0 7,0 0-7</inkml:trace>
    </iact:actionData>
  </iact:action>
  <iact:action type="add" startTime="36953">
    <iact:property name="dataType"/>
    <iact:actionData xml:id="d6">
      <inkml:trace xmlns:inkml="http://www.w3.org/2003/InkML" xml:id="stk6" contextRef="#ctx1" brushRef="#br0">16392 9977 1950 0,'0'0'0'9,"-20"34"88"-5,20-34 1 4,-12 7-87-1,12-7 0 2,-10-7-39-4,10 7 0 4,-7-14 23-3,7 14 1 4,-13-12 58-5,1-1 1 4,-5 1 5-3,2 0 0 5,-2-2-4-6,-6 4 0 3,-4-9-8-2,-2 2 0 5,-3 5-38-7,-1 5 0 5,1 0-71 4,-7 2 1-7,-3 2-110-3,0 1 1 7,-5 2-70-5,0 0 0 5,-2 0 86-5,4 0 1 5,6 0 471-4,-1 2 0 3,-4 3-107-4,6 5 0 4,1-3-91-2,5 8 1 1,3 6-58-2,-1 1 0 4,3 4-55-4,2 11 0 2,0 4-11-2,3 4 0 3,0 11-18-3,5-8 0 3,-3 0-36-3,10 5 0 4,5-5-29-3,-2 1 0 0,2 1 57-1,2-2 0 4,3-12 75-5,5 8 1 4,5 2 38-3,-5 7 1 3,0-3 0-4,0 3 1 5,7-5-76-5,-2-4 0 5,0-6-29-4,2 6 1 4,6-6-93-4,4-4 1 2,8 5-121-2,-1-8 1 3,3-9-218-3,5 4 1 3,3-7 534-3,-3-2 0 4,0-7 307-4,5 0 0 3,0-8-141-3,2 0 1 3,-6 1-107-3,6-8 1 3,5-2-129 0,-9-1 1-3,-3-1-99 2,0-3 1-1,0 5-97 1,0-5 1 0,-2-1 7 0,-3-1 0-2,0-5 173 0,-2 2 0 3,-3-2 202-2,5-8 0 2,2-4-54-1,-4 4 1-3,-3 1-80 2,-2 2 1 3,0-3-31-3,-1 1 0 1,1-1-38-1,-8 8 1 1,-2 0-27 1,5-10 0-4,2 5-7 4,-9 2 0-3,1-5 33 3,-1 3 0-2,-1-7 21 3,-5 2 0-4,3-2-6-2,-5-1 0 6,3-1-9-4,-6 1 1 3,3 1-16-2,0 0 1 1,-5-8-11-1,-5-2 1 2,-2 0-62-4,-6-5 1 3,1-4-6-2,-8 6 0 3,-2 6-7-1,2 2 0 0,0 4 18-2,-4 1 0 3,-1 2-1129-3</inkml:trace>
    </iact:actionData>
  </iact:action>
  <iact:action type="add" startTime="39867">
    <iact:property name="dataType"/>
    <iact:actionData xml:id="d7">
      <inkml:trace xmlns:inkml="http://www.w3.org/2003/InkML" xml:id="stk7" contextRef="#ctx0" brushRef="#br0">25043 10720 0,'0'0'4</inkml:trace>
    </iact:actionData>
  </iact:action>
  <iact:action type="add" startTime="41262">
    <iact:property name="dataType"/>
    <iact:actionData xml:id="d8">
      <inkml:trace xmlns:inkml="http://www.w3.org/2003/InkML" xml:id="stk8" contextRef="#ctx1" brushRef="#br0">16162 7987 2017 0,'0'0'0'10,"0"0"73"-6,0 0 0 10,0 0-25-14,0 0 0 10,0 0-6-4,0 0 1 2,0 0-52-2,0 0 0 3,0 0-17-3,0 0 1 2,-32-31 8-2,15 14 1 4,-5-3 16-5,-3 1 1 5,-2 0-70-4,-5 4 0 2,0 8-69-1,-5-2 1 2,-5 6-33 0,5-2 0-3,-3 5 1 0,1 5 0 4,2-2 513-4,-1 6 0 3,4 3-117-1,-3 5 0 1,0 5-115-5,5-5 1 5,2 4-85-3,0 6 0 2,3 4-72-2,3-9 1 4,4 7 1-2,2 2 0-1,-4 10 43 1,7-5 0-1,6 10 9 1,-1-5 1 0,5 2-1-1,-5 1 1-1,7 1-14 1,-2-1 1 1,3-6-64-1,9 6 1 2,1-1 17-3,-1-2 0 3,3-10 32-3,2 1 1 3,6-3-58-3,4 0 0 4,5 0-66-4,0-8 1 11,5 3-177-15,10-9 0 2,0 2 485 4,3-8 1 0,4-6 114 2,3-6 0-7,2-6-108 3,-4-1 0 3,-6-4-126-3,-2-6 1 3,5-1-60-4,-5-8 0 5,-2-7-52-3,-3-1 1 2,-3-8-38-3,-4-11 1 3,2-2-76-1,-7-2 0 6,-5-10 9-12,-3 5 0 4,-5-2 419 2,-4 6 1 0,-13 6-39-2,-3 7 0 2,-4 2-66-1,-13 0 0 1,-2 8-681-1,10 9 0 1,-5-5-552-1</inkml:trace>
    </iact:actionData>
  </iact:action>
  <iact:action type="add" startTime="42472">
    <iact:property name="dataType"/>
    <iact:actionData xml:id="d9">
      <inkml:trace xmlns:inkml="http://www.w3.org/2003/InkML" xml:id="stk9" contextRef="#ctx0" brushRef="#br0">24577 10928 0,'0'0'6</inkml:trace>
    </iact:actionData>
  </iact:action>
  <iact:action type="add" startTime="43035">
    <iact:property name="dataType"/>
    <iact:actionData xml:id="d10">
      <inkml:trace xmlns:inkml="http://www.w3.org/2003/InkML" xml:id="stk10" contextRef="#ctx1" brushRef="#br0">16293 9088 1894 0,'0'0'0'15,"25"-2"48"-15,-25 2 1 6,0-12-7 1,0 12 1 0,0 0-11 0,0 0 0 3,-7-12-37-4,2 0 0 1,-3-5 67 1,3 0 1-2,-5 0 15 3,-2 0 0-2,0 3 30-1,-8-3 0 4,-7 2-26-5,-3 1 0 4,-2-3-79-3,-2 5 1 3,-1-3-83 3,-5 8 1-5,-2 0-93-4,0-3 1 8,-7 6-17-5,5 1 0 4,2 6 134-6,-3 1 0 5,-4 6 303-3,4-3 1 3,3 3-72-2,3 4 1 2,2 6-112-3,2 4 0 1,3-3-54 0,0 6 1 3,7 2-64-5,0 5 1 3,3 4-35-1,2 5 0 1,6 1-26-2,-1-8 1 2,2 5 105 0,6 5 0 0,7 2 40 4,0-5 1-8,5 3 21 2,2 0 1 3,11 4-62-1,-1 1 1-1,10-5-146 1,3 2 1 0,2-7-216 0,5 2 0-3,7-4 61 3,1-10 1 1,2-3 741-1,10-6 0-3,-1-6-221 2,4-4 0 3,-1-8-130-5,-5-2 1 3,-2-2-160-1,3-8 1 0,-4-2-117 0,-4-2 0 2,-2-3 85-3,-3-5 0 3,2-16 292-3,-4 1 1 3,-1-1-77-2,-4-8 0 1,-5-7-57-1,-6 0 1 1,-6 2-60-1,-6 3 0 2,-5-7 54-4,-7-1 0 4,-10-1-130-2,-4-4 0 1,-11 8-216-2,-7 0 0 3,0 3-952-2</inkml:trace>
    </iact:actionData>
  </iact:action>
  <iact:action type="add" startTime="57704">
    <iact:property name="dataType"/>
    <iact:actionData xml:id="d11">
      <inkml:trace xmlns:inkml="http://www.w3.org/2003/InkML" xml:id="stk11" contextRef="#ctx0" brushRef="#br0">16839 14762 0,'0'0'2,"0"0"-2</inkml:trace>
    </iact:actionData>
  </iact:action>
  <iact:action type="add" startTime="58331">
    <iact:property name="dataType"/>
    <iact:actionData xml:id="d12">
      <inkml:trace xmlns:inkml="http://www.w3.org/2003/InkML" xml:id="stk12" contextRef="#ctx1" brushRef="#br0">7542 13129 1961 0,'0'0'0'10,"0"0"9"-6,0 0 0 5,0 0-16-1,0 0 0-1,0 0-86 0,0 0 0 2,0 0 83-4,0 0 0 4,0 0-31-4,0 0 1 5,-40-31-28-3,15 19 1 1,-4 0 109-1,2 2 1 0,-8 8 166 0,3-6 1 4,-5 4-56-7,0 1 0 12,0-4-98-13,0 5 1 9,-3-1-111-9,3 6 0 5,0 6-91-4,-5-4 1 6,2 5-82-4,-2 4 1 3,-2 1 37 0,2 1 0-1,2 11 188-2,6-3 1-1,7 5 238 3,-3 2 1 6,5 8-85-12,6-3 1 7,-6 3-71-4,8-6 0 4,2 6-104-3,2-3 1 4,9 5-64-5,-4 2 1 6,8-2-32-8,0-2 1 6,8 4 78-3,-4-9 0 4,4 5-1-2,4-6 1-2,-4-1-16 2,4 1 1 5,5 6 178 14,3-5 1-25,5-1 5 0,19 37-1595-1</inkml:trace>
    </iact:actionData>
  </iact:action>
  <iact:action type="add" startTime="58837">
    <iact:property name="dataType"/>
    <iact:actionData xml:id="d13">
      <inkml:trace xmlns:inkml="http://www.w3.org/2003/InkML" xml:id="stk13" contextRef="#ctx1" brushRef="#br0">7253 14124 2353 0,'32'-12'30'5,"-18"5"0"3,-1 0 59-2,4 0 1 1,0-1-45 0,3 4 0 1,0-8-104 0,2-3 1-1,5-2 14 0,-4 0 0 3,-1-2 17-5,5-3 0 4,5-9-2 1,-7 2 0-4,-1 0-9 2,1 3 0-1,-5-1 37 1,-3-7 1-2,3 3 0 2,-8 0 0 10,1-1 0-17,-6-1 1 5,5-3-1 2,-7 4 0-2,3 3 0 0,-3-4 0 4,-5 1-9-5,2-9 0 3,-2-2-1 0,-2 4 1 0,-3-4-25-2,-8 0 0 3,6 4-12 0,-10 3 0-3,-3 5-39 4,-5 2 0-5,-7 2-72 5,-5 8 0-4,0-5-37-2,-7 7 1 7,2 5 433-5,-3 5 0 8,3-5-376-11,-2 9 1 10,-3-4-844-11</inkml:trace>
    </iact:actionData>
  </iact:action>
  <iact:action type="add" startTime="97095">
    <iact:property name="dataType"/>
    <iact:actionData xml:id="d14">
      <inkml:trace xmlns:inkml="http://www.w3.org/2003/InkML" xml:id="stk14" contextRef="#ctx1" brushRef="#br0">11711 14153 1849 0,'0'0'0'9,"0"0"-26"-5,0 0 0 7,0 0-49-7,0 0 1 4,0 0-128-1,0 0 0 1,50-38 374-1,-23 21 0 2,7-7-85-3,6 7 0 2,2 10-28-1,0-5 1 3,2 12-10-3,-7 0 0 0,-2 12-46 0,0-3 1 1,-11 11-9 3,3-8 1-5,-2 7-81 2,0-9 1-2,0 2-43 1,-3-3 1 1,-2-6-72 2,4-6 0-6,1-6-66 4,7-8 1-1,5-15 405-1,0 3 0 4,0-2 126-3,3 5 0 2,2-1-34-1,2 17 0 4,6-2-136-9,-8 15 1 6,2 9-62-5,-14 2 1 5,-3 6-77-2,-2 6 0 2,-6 1-35-2,-1-8 1 2,-1 0-39-6,3-4 1 6,-1-3-28 0,4-3 0-2,-4-6-93 2,6-10 1-2,5-3-85-3,2-5 1 4,-2-6 662-1,4 1 0 3,3 4-125-2,-2-1 1 1,2 0-52-6,-3 5 0 8,1 9-57-5,0 6 1 2,2 4-101-1,-8 3 1 1,1 4-20-1,-3 3 1-1,3 2-122 2,-3 3 1 0,0-5-23-1,-2-3 1 1,-3 1-71 1,0-10 1-1,3-3-104-4,2-4 1 5,3-6 398-1,7-6 1 1,0-8 270-4,0 3 1 2,2 0-161 0,-2-3 0 2,5 3-31 0,-5 7 1 2,3 4-143-9,-5 8 0 7,-8 5-17-2,2 7 0 1,-9 5-59-1,5 2 1 1,-3 6-60 2,-2-4 0-6,0 3 3 5,-1-9 1-2,-1-1-24 2,-1 1 1 0,3-8 23-6,-3 3 1 5,-2-10-74 0,5 0 0 1,4-13 316-6,1 6 0 7,0-7 157-3,4 2 0 1,-1-3-95-1,1 1 0 2,3-1-75-2,3 6 1 2,-3 4-67-4,-2 5 1 2,2 2-53 1,-8 8 1 1,-6 0-51-3,1 4 1 3,-1 1 10-1,2-1 1-2,-8 5-2 0,3 1 0 4,2-4 1-5,-5 1 0 4,1-2 6-2,-6-10 1 2,1-5-28-2,6-5 1 0,9-12-106-1,-1 0 0 3,5-7-59-3,0 2 0 4,3-2 178-4,-3 5 0 3,-2 2 316-2,2 5 1 1,2 2-58-1,-4 3 0 1,0 5-105-1,0 2 0 1,-3 0-45-2,0 4 0 3,3 9-51-4,-8 1 0 5,3 0-34-4,-3 6 1 2,3 6 6-2,-8-7 1 3,1 1-27-3,-1-1 1 4,3-9 42-4,-5 2 0 2,-1-10-41-1,4 1 0 1,2-6 4-2,7-4 1 4,8-15-70-4,-6 8 0 2,1-3-207-1,2-2 0 1,8-5 40 2,-11 7 1 0,4 0 100-7</inkml:trace>
    </iact:actionData>
  </iact:action>
  <iact:action type="add" startTime="98295">
    <iact:property name="dataType"/>
    <iact:actionData xml:id="d15">
      <inkml:trace xmlns:inkml="http://www.w3.org/2003/InkML" xml:id="stk15" contextRef="#ctx1" brushRef="#br0">15710 14054 651 0,'0'0'0'1,"5"13"246"-1,3 1 0 0,9 3-121 0,-5 0 0 0,3 0-41 0,-2 7 1 6,1 0-21 0,-4 0 1 3,0-5-10-2,3-4 0 2,1-6 22-3,4-2 1 2,-6 1-29-2,13-16 1 4,7 1-46-5,-8-2 1 7,1-8-46-9,0 2 0 6,0-4-200 2,-6 5 1 0,4-3-766-11</inkml:trace>
    </iact:actionData>
  </iact:action>
  <iact:action type="add" startTime="109210">
    <iact:property name="dataType"/>
    <iact:actionData xml:id="d16">
      <inkml:trace xmlns:inkml="http://www.w3.org/2003/InkML" xml:id="stk16" contextRef="#ctx1" brushRef="#br1">11437 16308 1748 0,'0'0'0'9,"0"0"-26"-2,0 0 1-1,0 0-21 1,0 0 1 1,0 0-23-2,0 0 0 3,49-34-75-3,-16 17 1 4,-1 2-205-5,5 3 0 4,0 5 125-1</inkml:trace>
    </iact:actionData>
  </iact:action>
  <iact:action type="add" startTime="109353">
    <iact:property name="dataType"/>
    <iact:actionData xml:id="d17">
      <inkml:trace xmlns:inkml="http://www.w3.org/2003/InkML" xml:id="stk17" contextRef="#ctx1" brushRef="#br1">11872 16317 651 0,'0'0'0'1,"20"12"346"0,-1-2 1-1,6 9-133 5,0-7 0 4,4 3-112-4,-4-1 0 4,7-2-98-4,-7-2 1 6,0-8-55-6,-6-2 1 4,1-5-68-3,5-7 0 5,4-2-139-7,-1-3 0 5,1-7-91-3,6 5 0 5,-1-5 159-6</inkml:trace>
    </iact:actionData>
  </iact:action>
  <iact:action type="add" startTime="109506">
    <iact:property name="dataType"/>
    <iact:actionData xml:id="d18">
      <inkml:trace xmlns:inkml="http://www.w3.org/2003/InkML" xml:id="stk18" contextRef="#ctx1" brushRef="#br1">12507 16240 147 0,'0'0'0'1,"0"0"449"-1,14-5 1 2,16 3-211-2,2 2 1 8,5 2-61-2,-2 5 1 4,-3 8-88-5,0-1 0 5,-5 3-60-5,0 3 1 4,1 4-43-3,-6-10 1 4,-2-2-81-2,-3-5 0 0,-2-2-20-3,2-5 0 3,-5-2-68-2,3-5 0 3,2-3-68-2,3-5 1 1,5-4 7-1,0 5 1 10,-1-6 325-17,6 6 0 8,-3-1 250 1,3 3 1-1,-3 5-132-4,7 5 1 4,-1 4 2-1,-1 5 0 3,2 1-119-1,-7 4 0-4,3 5-55 1,-5 4 1 4,0-4-40-4,-6 0 1 2,1 0-28 1,-3 0 0 0,1-3-24-6,-6-4 1 7,-2-3-51-5,2-2 0 4,1-10-41 0,9-2 0-3,2-10-92 2,1 3 0-1,0-1-86 2,0 1 0-2,-1-1 220-2,1 8 1 4,7 5 457-2,-2 2 1 1,-3 7-82 0,3 0 1-1,-6 5-78 0,1 5 1 2,2-5-52-1,3 5 0-2,-6 2-86 0,4 0 0 3,-1-4-66 0,0-6 0-3,-7 6-36 1,0-8 1 2,-3-4-3-2,0-3 0 1,-5 0-55-1,13-15 1 0,0-4-101 2,0-3 0-1,-1 3-99-4,3-3 0 5,6 3 24-2,-4 4 0 2,1 1 432 0,-3 7 0-1,3-3 158-5,-1 8 0 7,-2 2-77-4,3 7 0 2,-3 3-89 0,-2 4 0 0,0 5-50 1,-3 3 0-3,-2-5-100 3,-3-3 0-5,-2 1 0 3,2-10 0 2,-2-3-12-3,0-2 0 3,4-2-41 0,-4-3 0-2,3-5-37-2,6 3 1 5,1-5-103-5,7-3 1 5,5 1-167-5,-2 2 0 5,2-5 88-4,-3 3 1 4,1 2 411-5,-8 4 0 3,3-4-679-1</inkml:trace>
    </iact:actionData>
  </iact:action>
  <iact:action type="add" startTime="110820">
    <iact:property name="dataType"/>
    <iact:actionData xml:id="d19">
      <inkml:trace xmlns:inkml="http://www.w3.org/2003/InkML" xml:id="stk19" contextRef="#ctx0" brushRef="#br1">17517 18195 0,'0'0'6,"0"0"-2</inkml:trace>
    </iact:actionData>
  </iact:action>
  <iact:action type="add" startTime="111271">
    <iact:property name="dataType"/>
    <iact:actionData xml:id="d20">
      <inkml:trace xmlns:inkml="http://www.w3.org/2003/InkML" xml:id="stk20" contextRef="#ctx1" brushRef="#br1">6949 17679 1838 0,'0'0'0'4,"57"-12"31"3,-40 4 0 4,-5 4-33-10,-4 1 0 9,-3 1-70-3,-5 2 1 1,12-17-141-2,3-2 1 4,14-3-164-5,-9 7 1 6,5-1 231-7,-1-1 0 6,1-3 17-5</inkml:trace>
    </iact:actionData>
  </iact:action>
  <iact:action type="add" startTime="111422">
    <iact:property name="dataType"/>
    <iact:actionData xml:id="d21">
      <inkml:trace xmlns:inkml="http://www.w3.org/2003/InkML" xml:id="stk21" contextRef="#ctx1" brushRef="#br1">7396 17510 662 0,'0'0'0'4,"15"10"392"-4,2 2 1 1,8 4-96-1,2 4 1 0,7 1-163 4,3-1 1 11,0-3-97-14,-4-3 0 8,-6-2-69-3,0-5 0 3,0 1-93-3,-2-8 0 4,-8-8-116-4,8-9 1 4,7-4-207-5,-2-6 1 2,-3 6 257 2,10-6 1-1,0 1 522 0,0 6 1-3,0 6-32 1,5 2 0 3,2 9-78-1,1 3 0 0,-6 5-103-2,1 5 1 3,-1 2-83-2,-6 0 0 2,-4 10-73-4,1-8 0 4,-8 3-38-3,0-3 0 4,-2-2-41-5,-3-9 1 5,3-1-46-3,-3-4 1 5,-2-5-86-11,3-1 1 7,-1-6-102 0,8-1 1 0,-1-1 681 1,3-1 1-2,3 0-84 2,2-2 1-5,5 4-86 3,-5 6 1 2,5-1-49-1,5 7 1-1,-2 6-78 0,-3 7 1 1,-5-8-55-1,3 12 1 1,-3-6-71-1,0 4 0 3,-3 2-37-6,-4-2 0 5,0-7-20-3,-5 2 0 5,2-7-8-4,-2 0 1 0,-1-7-32 1,1 2 1-2,-3-2 250-1,1-3 1 5,2 1 118-1,4-3 0-3,-4 4-18 3,5-6 0-3,4-1-48 0,-2 3 0 3,8 5-80 0,-3 0 0-4,0 7-31 2,-2 0 0 3,-5 0-30-4,-1 10 1 1,1 2-27 1,-5 5 0 0,-3-1 29-2,3-1 0 3,-5 7-42 0,-1-6 0-1,1 4-29-3,3-11 0 3,-6-1-10 0,-5-6 1-2,3-4-53 0,5-1 1 4,-3-7-13-5,1 1 1 5,-1 2 49-4,5-8 1 3,-4 3 19-2,7-2 0 4,-1-1 296-5,4 3 0-1,1 3-96 2,-2-1 1 2,1 7 29-3,-4-1 0 4,-1-1-54-2,1 2 0-2,-4 1-32 2,0 7 0 0,0 7-31-1,2 0 0 0,-2 2 12 0,-3 1 0 1,1-1-45-3,-1 1 0 5,5 2 1-5,-4-3 0 5,4-2-6-4,-5-5 1 4,3 3-21-4,-5-8 1 2,-2 1-12-1,-8-3 1 1,14-3-7-3,-14 3 1 4,18-4-21-2,-18 4 0 2,17-12-78-3,-17 12 1 3,15-13 14-4,-3 4 0 5,5-6 30-4,-4 6 0 5,4-6-44-4,3 1 0-1,4-1 13 0,-4 6 0 4,5 2-68-1,0-1 0-1,4 8 200-4,-4 8 0 4,-5-6 229-1,0 3 1 2,-3 4-12-1,-2 3 1-1,-5-2-218-1,-3 2 1 2,0 0-986-2</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context xml:id="ctx1">
      <inkml:inkSource xml:id="inkSrc1">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1" timeString="2020-11-06T02:24:50.549"/>
    </inkml:context>
    <inkml:brush xml:id="br1">
      <inkml:brushProperty name="width" value="0.055" units="cm"/>
      <inkml:brushProperty name="height" value="0.055" units="cm"/>
    </inkml:brush>
  </inkml:definitions>
  <iact:action type="add" startTime="10228">
    <iact:property name="dataType"/>
    <iact:actionData xml:id="d0">
      <inkml:trace xmlns:inkml="http://www.w3.org/2003/InkML" xml:id="stk0" contextRef="#ctx0" brushRef="#br0">25415 7728 0,'0'0'4</inkml:trace>
    </iact:actionData>
  </iact:action>
  <iact:action type="add" startTime="10579">
    <iact:property name="dataType"/>
    <iact:actionData xml:id="d1">
      <inkml:trace xmlns:inkml="http://www.w3.org/2003/InkML" xml:id="stk1" contextRef="#ctx1" brushRef="#br0">14404 4348 1748 0,'0'0'0'2,"0"0"67"0,0 0 0 11,0 0-67-10,0 0 0 9,0 0 34-10,0 0 1 9,0 0 1-4,24 15 1 0,16 4 48-1,7 8 1 3,2 4-84-4,-4-9 0 8,-6 4-51-10,-4 1 0 8,-3-1-2-8,-7-9 1 8,-8 0-48-6,-5-10 1 6,-4 5-266-1,-8-12 0-5,0 0-296 2</inkml:trace>
    </iact:actionData>
  </iact:action>
  <iact:action type="add" startTime="10873">
    <iact:property name="dataType"/>
    <iact:actionData xml:id="d2">
      <inkml:trace xmlns:inkml="http://www.w3.org/2003/InkML" xml:id="stk2" contextRef="#ctx1" brushRef="#br0">14327 4729 1793 0,'15'-12'0'8,"10"-10"49"-4,2-4 0 4,7-6 101-3,8 1 0 6,5 0-148-4,0-3 1 0,5-7-86 0,-10 12 0 1,-12 5-177-1,2 5 0 1,-5 0-748-1</inkml:trace>
    </iact:actionData>
  </iact:action>
  <iact:action type="add" startTime="11141">
    <iact:property name="dataType"/>
    <iact:actionData xml:id="d3">
      <inkml:trace xmlns:inkml="http://www.w3.org/2003/InkML" xml:id="stk3" contextRef="#ctx1" brushRef="#br0">14591 4245 1950 0,'18'4'0'7,"9"11"22"1,-12 9 0 0,-3 5-7 1,-2 7 1-3,0 5 16-1,-5 5 1 5,2-10-90-5,1 3 0 4,-3-3-51-3,-1-5 0 3,-1-7-466-1,2-7 0-1,-5 0 318-2</inkml:trace>
    </iact:actionData>
  </iact:action>
  <iact:action type="add" startTime="11366">
    <iact:property name="dataType"/>
    <iact:actionData xml:id="d4">
      <inkml:trace xmlns:inkml="http://www.w3.org/2003/InkML" xml:id="stk4" contextRef="#ctx1" brushRef="#br0">14347 4546 1703 0,'20'2'0'8,"17"8"224"-1,0-20 1 1,5 3-3-3,7-5 0 6,5-5-187-7,6 0 1 6,-3-2-590-3,4 5 1 0,-4-1-419-1</inkml:trace>
    </iact:actionData>
  </iact:action>
  <iact:action type="add" startTime="21113">
    <iact:property name="dataType"/>
    <iact:actionData xml:id="d5">
      <inkml:trace xmlns:inkml="http://www.w3.org/2003/InkML" xml:id="stk5" contextRef="#ctx1" brushRef="#br0">18766 6466 1995 0,'5'-9'0'5,"5"-1"-70"-1,2-2 1 7,5 10 24-5,8-1 0 1,7-9 98-1,-5 12 0 4,3-7-12-4,5 7 0 2,4-5-1-1,-9 10 1 2,-3-5-29-3,3 7 0 3,-1-2-4-4,-4 5 0 4,-3 4-65-3,0-9 0 5,-2 7 20-6,0-5 1 3,-3 0-108 4,8-2 1-7,0 2-122 3,2-4 0-2,5-1-57 1,3-2 1 2,-3 0 365-2,5 0 0 1,5 0 314-2,-5 5 1 3,7-5-85-3,-7 5 0 3,0 0-141-3,0-3 0 4,3 3-89-5,-3 0 0 4,0-3-120-3,0-2 1 4,-2-2-124-4,4-3 0 7,-2 5-262-10,3-5 0 4,2 5 414-1,2-2 0 3,3 2 478-3,3 0 1 3,1 0-195-4,1 0 0 5,0 0-108-4,-7 0 1 3,-6 2-122-3,3-2 1 3,3 5-182-3,-1-5 1 3,3 0-365-3,2-5 0 3,1 3 877-2,7-1 1 1,-3-4-71-2,3 7 1 3,0 5-145-2,-3-3 0 1,-2 3-87-1,-3 0 0 1,-7 0-147-2,3-3 0 9,2 1-201-12,0-1 0 6,-8-2 66-6,8 0 0 7,2-2 624-3,3-1 1 3,3 1-186-7,-3-3 0 8,2 0-111-6,-5 5 0 4,-12 0-86-3,5 0 1 2,-2 5-94-1,-3 2 0 2,0-4-118-1,0 6 0-1,0-9-108 0,7 3 1 1,-4-3 571-1,2 0 1 0,2 0-7 0,-2 0 1 2,3 0-113-2,-3 0 0 2,-7 2-55-5,-1 0 1 8,-4-2-80-4,2 3 0-1,-7 4-64 0,4-7 1-1,3 0-55 4,0 0 1-4,1-7-95 5,-1 4 1-8,2-1-87 7,3 4 0-4,3-3 482 2,-6 3 1-2,1 0 43 0,0 0 1 5,2-7-66-6,-5 5 1 4,5-1-54-3,0 3 0 4,0-7-78-6,-10 2 0 6,-2 3-57-5,2-1 1 5,-2 1-53-4,2 2 0 5,-3 2-56-7,6-2 1 5,2 0-67-2,0-2 0 2,0-3-30-4,1 0 0 5,1 3 351-5,3-1 0 4,-2-4 112-2,-1 7 0 2,-2-5-53-4,3 5 1 5,2 0-88-5,0 0 0 10,3-2-72-11,-3-3 1 10,0 3-60-7,-10-1 0-7,0 3-91 9,3 0 0-4,2-2-46 5,0-5 1-4,0 4-68 3,5 1 1-4,-5 0 137 5,5-1 0-1,0 3 377-6,0 0 1 6,0 0-46-3,1 0 1 5,-1 0-110-8,0 0 1 10,0 3-53-9,0-3 0 10,-3 0-109-10,-4 2 1 0,-5 0-42 2,7 1 1 10,2-3-77-13,1 0 0 10,0 0-54-8,-1 0 1-4,-2 0-68 8,0 0 0-1,3 7 579-1,0-7 1 8,-3 2-89-10,5-2 0-3,0 0-52 5,2 0 0 7,3 0-79-10,-5 0 0 10,-2-2-83-8,-3 2 1-6,0 0-60 11,-5 0 0-7,5-12-39 5,-4 12 0-2,-4 2-68 4,6-2 0-8,2 0-91 6,3 0 0-3,-1-2 327 3,1 0 1-2,2 2 155 8,0-3 1-8,2 3-52-7,-2 0 0 10,3-7-60-6,2 7 1 10,2 7-82-11,-11-7 0 9,-6 3-54-9,0-3 0 10,-2 0-74-9,2 2 1 6,2 0-42-6,-1 1 1 9,6 4-77-10,1-5 1 7,2 3-54-7,-3 2 0 10,3-2 586-10,0-5 0 13,-2 3-103-12,2 1 0-3,3-1-77 8,-3-3 1-2,2 0-80 2,-4 0 0-3,-1 2-61 1,-4 3 0 7,-5 0-77-10,-1 0 1 1,1 2-22 4,2-7 1-4,0 5-61 5,3-5 1-5,0 0-16 5,-1 0 0-5,4-5-75 4,-1 5 1-3,0-5 530 4,0 5 1-5,-3-2-67 4,1 2 1-2,0 0-71 2,-1-3 1-4,1 1-60 5,0-3 1-5,-1 5-80 4,-4 5 0-3,0 0-9 4,-1-5 1-5,1 0-26 8,-3 0 1-7,1-3-39-5,-4 3 1 15,-1-2-43-12,6 2 0 1,-4 0 15 3,2-5 0 0,3 0-41-1,-3 5 1 1,1-2 15 2,1-1 0-5,1 3 68 4,-3-4 0-1,0 1 211-5,3-2 0 7,-8 3-14-1,3-3 0-3,-3 5-43 3,1 0 0-2,-3-2-15-3,-1 4 0 5,-1 3-84-3,4-5 0 4,0-5 37-5,3 3 0 9,-3-1-45-10,3 3 0 9,2 0 0-10,-4 0 0 7,-1-2-10-7,0 2 0 4,-2-10-25 2,0 10 0-2,0 10 7-2,-3-10 0 4,0 2-23-4,1-2 1 5,2 0 14-5,-3 0 1 6,3 0-17-1,0 0 1-5,-1 0 3 9,4-2 0-7,-1 2-6-7,-2-7 1 15,0 4-25-7,-1 3 1-7,4 3 78 7,-6-3 1-2,0 0-36 5,3 7 0-7,5-7 55 6,0 0 0-5,0-12 123 5,-1 10 0-5,-1-1-35 5,1-4 1 1,1 4-16-10,0 3 1 7,2 0-51-2,-2-2 0 4,2 0-22-5,-2 2 1 6,2 0-18-7,-5 0 0 7,1-3 8-6,-1-4 1 4,3 2-30-3,-5 5 1 7,-1 3-20-10,1-3 0 11,-2-3 4-12,1 3 0 10,1 0-19-9,0 0 0 11,0 0 22-8,-3 0 0-6,1 0-19 15,1 0 1-8,4-7-11-7,1 7 0 11,-1 7-32-5,1-7 1 7,1-7-26-9,0 7 0 7,2-7 59-8,-5 7 0 10,-2 0 45-10,3 0 1 8,1 0 160-8,-4-3 1 9,2 3-22-9,3 0 1 7,0 0-25-1,-3 0 1-5,1-7-41 3,-4 7 1-1,-1-5-29 5,-1 3 1-7,3 2-39 11,0-7 0-8,2 4 6-7,-5 1 0 10,3 2 8-6,0 0 1 7,2 0-32-7,-2 0 0 8,0 0 8-9,0 0 0 12,0 0 4-12,-3 2 0 10,-2 3 1-8,0-10 0 3,2-12-43 2,-2 15 0-3,0 2 47-7,0 0 0 15,-3 0-35-12,-7 0 0 2,12 2 33 1,-12-2 0 10,15 3 7-13,-15-3 0 9,10 0-101-9,-10 0 0 9,0 0-1441-9</inkml:trace>
    </iact:actionData>
  </iact:action>
  <iact:action type="add" startTime="30402">
    <iact:property name="dataType"/>
    <iact:actionData xml:id="d6">
      <inkml:trace xmlns:inkml="http://www.w3.org/2003/InkML" xml:id="stk6" contextRef="#ctx1" brushRef="#br0">21602 7334 2084 0,'20'-3'0'10,"12"-1"103"-7,-15 1 0 7,-2 3-23-4,-3 0 0 2,-4 0-69-1,4 0 0 4,0 0-101-8,13 0 0 8,10 3-135-6,2 1 0 4,12-1-369-3,0-3 0 5,11 5 1105-6,4-5 0 3,5-5-287 5,3-2 0 0,4 2-252-6,-7 2 0-7,1 3-298 5,-9 0 0 5,-1 3 163-4,4-1 1 3,0 5 498-4,3-4 0 6,2 4-145-6,-10-2 0 9,3-5-152-11,-3 2 0 8,-7 1-190-8,2 2 1 9,1 2-386-9,-1-7 1 6,1 0 840-3,1 0 0 6,1-7-26-8,0-3 0 9,2-2-127-10,-4 2 0 9,-6 8-127-8,0-1 1 9,-2 6-174-5,-2-3 0-8,-1 0-155 8,-4 2 1-1,-3 5 122 1,2-4 1-1,8 2 490 7,-2-5 0-8,4 0-139-6,-4 0 0 9,2 0-25-3,-1-5 0 3,-1 5-125-1,-8-3 0 0,-2-1-101-3,-1 1 1 4,3 3-65-3,-2 0 0 4,2 3-90-5,-5 1 0 4,3-4-112-3,2 3 0 3,2-3 624-3,-2 0 0 4,-5 5-56-5,3-5 0 5,-1 0-41-5,1 0 0 10,0 0-82-11,-1 0 0 10,1 0-66-4,-3 0 0-9,-2 0-80-1,4-5 1 10,-4 5-38-4,-1 0 0 5,1 0-114-6,2 0 0 6,0 0-23-8,0 5 0 11,0-5-8-11,1 0 0 10,-1 0 548-10,2 2 1 9,1 5-116-8,-1-7 1 7,1 0-50-8,2 0 1 2,0-2-68 3,-2-3 1 7,-3 3-76-12,2-3 1 9,1 2-79-9,-5-1 1 8,-1 1-48-8,3 3 0 11,1 3-84-11,-1 1 1 6,2-4-40-6,-2 3 1 9,-2-3 255-8,2 0 1 12,5 0 239-5,-5 0 0-11,3 0-91 1,-1 0 1 10,1 0-35-7,0 0 1 5,-3-3-94-2,0-1 0 1,0 1-78-3,0 1 1 5,-2 2-13-5,2 0 0 7,-8 0-88-8,6 5 0 6,0 2-29-6,-1-2 0 6,4-3-24-5,-4 3 0 5,1-5 161-5,-1 0 0 10,1 0 229-11,2 0 1 9,0 0-21-10,0-5 0 5,3 3-57-3,2 2 1 3,0-5-55-4,-7 5 0 6,-1 0-72-1,-4-3 0-3,5-4-47 3,-6 5 1-4,-1-1-39 6,1 3 0-7,4 0-18 5,-1 3 0-2,-3-3-57 3,4 2 1-5,1 1-3 11,-2 1 1-10,1-4 67-6,1 0 0 16,1 0 355-10,2 0 0-6,0-4-95 10,0 4 1-4,3 0-30 4,-1-3 0-6,-4 1-61 10,0-1 0-5,-1-4-75-9,-4 5 1 12,-3-1-28-7,5 3 0 7,3 3-42-8,-5-1 0 3,-1-2-46 6,-1 0 0-8,-6 0-13-5,5 0 1 9,5 0-19-2,-2 0 1 6,0-2 11-9,-3 2 1 9,0 0 219-10,5 2 1 10,6 5 137-10,-4-7 1 11,1 0-72-6,-1 0 0-6,4 0-49-2,-1 0 1 18,0 0-51-18,-5 0 1 10,0 0-55-6,-2 0 0 5,0 0-44-4,-1 0 1 5,1-7-14-5,0 7 0 5,-1 0-40-5,1 0 0 9,-3 0-21-11,0 0 1 6,3 0 4-5,0 0 0 5,0 7-13-2,-6-7 1 1,1 0 36-1,2 3 1 1,1-3 248 0,1 2 1 0,1-2 61-3,2-2 0 4,0-1-85-2,3-4 1 2,0 2-54-4,-1 3 0 5,-2 0-38-4,1 2 1 2,-4-8-43-1,1 6 0 3,-3-1-49-5,-2 3 0 10,0 0-1-11,2 0 1 8,-5-2-33-9,6 2 1 1,-1 0-25 3,2 2 1 8,1 1-57-13,2-3 0 10,3 0 19-8,-3-3 0 9,-2 1 93-5,2 2 1-8,0-2 262 9,0 2 0-3,1-8-62-1,-4 6 1 10,1 0-9-15,0 2 0 10,-1 0-90-4,1 0 0 9,0 0-19-12,-3 0 0 9,0-8-49-9,-2 8 1 9,0-4-6-9,-3 4 0 9,0 0-20-9,1 0 1 12,1-3 4-9,-1 3 0-6,1 0-25 10,-4 3 1-5,0 1 6 4,-3-4 0-3,-2 0-1-1,5 0 0 3,7 0 17 0,-7 0 0 6,0-4 28-11,-3 4 1 6,-4-3 1-4,2 3 1 4,-3-2 2-5,-7 2 0 6,15 0-312-4,-15 0 1 3,0 0-654-2</inkml:trace>
    </iact:actionData>
  </iact:action>
  <iact:action type="add" startTime="34025">
    <iact:property name="dataType"/>
    <iact:actionData xml:id="d7">
      <inkml:trace xmlns:inkml="http://www.w3.org/2003/InkML" xml:id="stk7" contextRef="#ctx0" brushRef="#br0">24365 11601 0,'0'0'3,"0"0"4,0 0 1,13 0 0,27-39 2,-14 26-1,-12-12-6</inkml:trace>
    </iact:actionData>
  </iact:action>
  <iact:action type="add" startTime="34645">
    <iact:property name="dataType"/>
    <iact:actionData xml:id="d8">
      <inkml:trace xmlns:inkml="http://www.w3.org/2003/InkML" xml:id="stk8" contextRef="#ctx1" brushRef="#br0">14132 8881 2207 0,'0'0'0'5,"35"26"77"-4,-23-23 0 9,-10-1 9-6,-2-2 0 6,0 0-145-4,13 15 0 2,9 9-260-3,10 7 1 6,8 8 310-7,7 2 0 5,2 2 172-2,-2-2 1 2,0-10-59-3,-8 1 0 3,-2-3-34-1,-7-10 0-2,-5-2-132 0,-10-8 1 7,-3-6-333-9,-12-3 1 7,0 0-610-7</inkml:trace>
    </iact:actionData>
  </iact:action>
  <iact:action type="add" startTime="34953">
    <iact:property name="dataType"/>
    <iact:actionData xml:id="d9">
      <inkml:trace xmlns:inkml="http://www.w3.org/2003/InkML" xml:id="stk9" contextRef="#ctx1" brushRef="#br0">14147 9358 2174 0,'32'-12'0'8,"15"-10"90"-4,-35 10 0 6,-14 3-88-6,4 4 0 7,8-10-126-6,7-6 0 4,15-6 110-1,6-7 1-1,11 1 178-1,-5-1 1 3,6-7-97-3,-8 7 1 4,-3 0-228-4,-12 6 0 3,-4-1-487-4,-6 5 1 4,3 4 154-3</inkml:trace>
    </iact:actionData>
  </iact:action>
  <iact:action type="add" startTime="35207">
    <iact:property name="dataType"/>
    <iact:actionData xml:id="d10">
      <inkml:trace xmlns:inkml="http://www.w3.org/2003/InkML" xml:id="stk10" contextRef="#ctx1" brushRef="#br0">14406 8777 1905 0,'22'12'0'11,"8"3"139"-8,-23-3 1 7,-16-7-16-4,6 7 0 1,-2 2-15-1,10 20 0 3,0 14-104-4,2 5 0 7,6 10-61-8,-1-3 0 5,1 0-34-3,-9-14 1 5,4-5-56-5,-6-12 1 2,1 0-1320 0</inkml:trace>
    </iact:actionData>
  </iact:action>
  <iact:action type="add" startTime="35477">
    <iact:property name="dataType"/>
    <iact:actionData xml:id="d11">
      <inkml:trace xmlns:inkml="http://www.w3.org/2003/InkML" xml:id="stk11" contextRef="#ctx1" brushRef="#br0">14159 9151 2129 0,'15'-5'0'8,"15"-2"-1"0,9-5 1-2,18 2 184 0,10-4 0 4,2-1-40-3,0-2 1 0,3 0-1038-1,-1-2 1 4,1 2 425-5</inkml:trace>
    </iact:actionData>
  </iact:action>
  <iact:action type="add" startTime="39953">
    <iact:property name="dataType"/>
    <iact:actionData xml:id="d12">
      <inkml:trace xmlns:inkml="http://www.w3.org/2003/InkML" xml:id="stk12" contextRef="#ctx1" brushRef="#br0">16407 10678 1939 0,'0'0'0'5,"17"8"48"1,3-1 0 3,5-5 30-2,4 3 0 2,4 0-93-4,-4-5 1 4,3-5-133-3,5 0 1 3,8-4-152 0,-1 4 1-2,1 2-525 0</inkml:trace>
    </iact:actionData>
  </iact:action>
  <iact:action type="add" startTime="40076">
    <iact:property name="dataType"/>
    <iact:actionData xml:id="d13">
      <inkml:trace xmlns:inkml="http://www.w3.org/2003/InkML" xml:id="stk13" contextRef="#ctx1" brushRef="#br0">16985 10734 628 0,'17'2'0'0,"8"1"395"1,12 2 0 1,8-3-200 6,4-4 0-2,5-6-283 0,-2-1 0 3,3 1-412-3</inkml:trace>
    </iact:actionData>
  </iact:action>
  <iact:action type="add" startTime="40150">
    <iact:property name="dataType" value="strokeEraser"/>
    <iact:actionData xml:id="d14">
      <inkml:trace xmlns:inkml="http://www.w3.org/2003/InkML" xml:id="stk14" contextRef="#ctx1" brushRef="#br1">23212 14369 642 0,'55'0'300'13,"1"5"-18"-13,4 2 1 11,4-2-130-6,-12-3 0 1,0-4-135 0,-10 2 0 4,-5-5-186-5,2-5 1 5,6 6-72-5,-8-4 1 5,-5 3-75-4,-3 5 1 5,4 3 219-8,-6 4 1 11,2-2 413-12,6-5 0 17,5-2-102-18,-3-1 0 5,-8-4-105 1,3 2 0 7,-4-7-140-11,4 12 0 11,2 5-25-11,-9 0 1 7,-5-5-87-7,2 2 0 11,0-2 37-11,0 2 1 10,-2-2-130-7,-3 0 0-5,-2-2 119 9,5 2 1-6,2-2 22 10,-9-3 87-7</inkml:trace>
    </iact:actionData>
  </iact:action>
  <iact:action type="add" startTime="40463">
    <iact:property name="dataType" value="strokeEraser"/>
    <iact:actionData xml:id="d15">
      <inkml:trace xmlns:inkml="http://www.w3.org/2003/InkML" xml:id="stk15" contextRef="#ctx1" brushRef="#br1">24680 14314 91 0,'0'0'0'8,"-15"7"118"-1,30-7 1 1,17-7-32-4,-3 2 1 6,3 5-108-4,-4-3 0 3,-4 3-20-3,-4-2 1 4,0-3-180-4,-20 5 219 6</inkml:trace>
    </iact:actionData>
  </iact:action>
  <iact:action type="add" startTime="41303">
    <iact:property name="dataType"/>
    <iact:actionData xml:id="d16">
      <inkml:trace xmlns:inkml="http://www.w3.org/2003/InkML" xml:id="stk16" contextRef="#ctx1" brushRef="#br0">17477 10647 1883 0,'12'0'0'8,"8"7"-149"-4,2-7 1 7,-2 0 209-7,12-4 0 4,7 1 57-1,8 3 0 3,8-2-87-4,-6 2 0 5,5 0-127-8,3 0 1 7,2 2-316-4,1-2 1 3,-3 0-173-3</inkml:trace>
    </iact:actionData>
  </iact:action>
  <iact:action type="add" startTime="41452">
    <iact:property name="dataType"/>
    <iact:actionData xml:id="d17">
      <inkml:trace xmlns:inkml="http://www.w3.org/2003/InkML" xml:id="stk17" contextRef="#ctx1" brushRef="#br0">18302 10633 662 0,'14'-8'0'1,"14"1"342"-1,4-2 1 0,10 4-214 2,5 5 1 3,7 0-176 0,-5 0 1 4,3-3-431 0,3 3 1-3,-6 0 230 1</inkml:trace>
    </iact:actionData>
  </iact:action>
  <iact:action type="add" startTime="41535">
    <iact:property name="dataType"/>
    <iact:actionData xml:id="d18">
      <inkml:trace xmlns:inkml="http://www.w3.org/2003/InkML" xml:id="stk18" contextRef="#ctx1" brushRef="#br0">18932 10601 819 0,'12'0'0'2,"10"3"336"-1,10-3 1-1,5 2-145 2,0 1 0 8,0-1-190-3,3-2 0 0,2 0-160-1,-5 0 0 3,2-2-86-3,1 4 0 4,-3 8-82-5,-7-6 0 7,-3 4 230-9,5 4 0 6,-5-3 443-3,8-1 1 5,-1 1-119-2,-4-2 1-4,0 1-49 3,-6-3 0 0,1-10-54-2,0 5 0 3,-6 0-69-4,11 5 1 4,2-3-1-3,-5 0 1 3,1 3-105-3,-9 2 0 5,-1-2-218-7,-4 2 1 5,4-4-824-3</inkml:trace>
    </iact:actionData>
  </iact:action>
  <iact:action type="add" startTime="58882">
    <iact:property name="dataType"/>
    <iact:actionData xml:id="d19">
      <inkml:trace xmlns:inkml="http://www.w3.org/2003/InkML" xml:id="stk19" contextRef="#ctx1" brushRef="#br0">13863 13782 2062 0,'0'0'0'10,"19"29"66"-6,-19-29 1 6,0 0-7-5,0 0 0 3,0 0 24-2,18 15 1 4,6 1-38-5,6 13 1 6,10 0-48-6,2 5 1 3,7 9-168-2,0 1 0 3,8 2-289-3,-10-13 0 3,3 8 455-3,-8-9 1 6,-5-6 132-7,-5-4 0 4,-3-5-11-2,-9-1 0 0,-3-8-212 1,-4 4 0 0,-8-10-440-2,-5-2 1 2,0 0 275-1</inkml:trace>
    </iact:actionData>
  </iact:action>
  <iact:action type="add" startTime="59322">
    <iact:property name="dataType"/>
    <iact:actionData xml:id="d20">
      <inkml:trace xmlns:inkml="http://www.w3.org/2003/InkML" xml:id="stk20" contextRef="#ctx1" brushRef="#br0">13962 14344 2118 0,'24'-5'0'5,"8"2"151"1,-4-23 0 0,-4-10-31 0,1-5 0 4,2-7-166-4,5-5 1 2,8 0-203-1,-6 4 1 2,-2 8-79-2,1-2 0 1,-4 7 443-1,-4 9 1 1,0 3-118-3,-11 7 0 5,-1 3-505-4,-1-1 1 4,0 3 204-3</inkml:trace>
    </iact:actionData>
  </iact:action>
  <iact:action type="add" startTime="59648">
    <iact:property name="dataType"/>
    <iact:actionData xml:id="d21">
      <inkml:trace xmlns:inkml="http://www.w3.org/2003/InkML" xml:id="stk21" contextRef="#ctx1" brushRef="#br0">14162 13669 1995 0,'12'7'0'8,"8"0"21"-2,-15 10 0 2,-5 5 8-2,5 12 0 5,-5 11 16-6,7 8 1 2,0 10-200 0,3 0 0 3,3 9-12-5,-3-7 0 6,2-5 113-6,-2-11 1 3,-5-11-101-2,2-7 0 3,-4 1-600-2</inkml:trace>
    </iact:actionData>
  </iact:action>
  <iact:action type="add" startTime="59968">
    <iact:property name="dataType"/>
    <iact:actionData xml:id="d22">
      <inkml:trace xmlns:inkml="http://www.w3.org/2003/InkML" xml:id="stk22" contextRef="#ctx1" brushRef="#br0">13840 14141 2017 0,'18'-2'0'5,"11"-3"219"1,8-2 0 0,18-8-45 1,-1 1 0 1,5-3-370-1,8 3 0 3,10-3 198-5,-3-3 0 4,7 8-154-4,-7 0 1 6,-4-2-1336-6</inkml:trace>
    </iact:actionData>
  </iact:action>
  <iact:action type="add" startTime="67050">
    <iact:property name="dataType"/>
    <iact:actionData xml:id="d23">
      <inkml:trace xmlns:inkml="http://www.w3.org/2003/InkML" xml:id="stk23" contextRef="#ctx0" brushRef="#br0">29125 18895 0,'0'0'6,"0"0"-6,0 0 1</inkml:trace>
    </iact:actionData>
  </iact:action>
  <iact:action type="add" startTime="68628">
    <iact:property name="dataType"/>
    <iact:actionData xml:id="d24">
      <inkml:trace xmlns:inkml="http://www.w3.org/2003/InkML" xml:id="stk24" contextRef="#ctx1" brushRef="#br0">22634 15392 1894 0,'0'0'0'5,"0"0"32"6,0 0 0-7,0 0-31 4,0 0 0-1,0 0 12 0,0 0 1 2,0 0-105-3,0 0 0 2,0 0 23-2,0 0 1 3,0 0 66-3,0 0 1 4,0 0-4-2,0 0 1-2,0 0 50 1,0 0 1 1,0 0-37-2,0 0 0 4,0 0 62-5,0 0 0 4,0 0-49-3,0 0 1 3,0 0 51-2,0 0 0 1,0 0-24-2,0 0 1 4,-32-19-9-3,15 7 1 2,-8-5-45-5,1 2 1 5,-6-2-50-3,-7 0 1 20,-5-7-126-26,-3 5 0 0,-2-5-94 6,-7 5 1 2,-3 2 267 0,3 2 0 0,0 1 356 0,-6-1 0-1,1 3-212 1,0 5 1 0,-1-5-183-1,-1 0 1 0,-4 0-235-2,1 2 0 6,0-2 132-3,0 5 1-2,0 5 484 0,-1 2 1 2,4 2-177-1,1 3 1 1,1-3-170-3,5-2 0 4,2 0-169-1,-7 0 1 0,-3 0-146-3,0 5 0 5,0-2 592-4,-7 11 1 3,2-2-90-1,11 3 0 0,-4-1-154-1,6-2 0 1,5 0-116-1,-6-5 0 1,-4 5-151-1,2-4 0 1,0 6 76-1,0-2 1 0,3 3 449 0,5-1 1 1,2 3-153-1,0 5 1 1,2-3-101 0,6 0 0 0,2 5-46 0,-3 0 1 0,1 3-150-1,2-1 0-1,0 3-53-1,5 3 0 5,-5 1 102-3,4-1 0 2,4 6 114-3,4-9 0 3,5 2 104-1,8-2 1 0,2 3 38-2,10 1 0 1,10 8-11 1,10-9 0-1,9-1-29 1,3 0 0 0,13 1-115 0,2-3 0 0,5 0-221 1,5-3 0-5,4 1-90 4,11-8 1-1,9-2 685 0,26 0 0 3,16-3-439 0,-9 0 0-4,2 1-275 1,-2-3 1 1,-3-5 761-4,-5 0 0 4,-2-2-400-1,-3 2 0 2,-12-4-436-4,-3-3 1 5,-4 0 650-1,-1-7 0-3,-2-1-31 1,-17-1 0 2,-12 4-167-1,-1-2 0-1,-7 2-75 2,0 3 1-5,0-3-149 3,0-3 1 2,-3 4-120-4,6-4 0 5,2 1 426-2,-3 5 0 0,6 2 108-3,-3-10 1 4,0 8-108-3,0-6 1 3,-3 1-40-3,-5-2 0 4,-1-6-104-4,-1 1 0 1,0-1-119 1,0-2 1 0,2-2-53 1,1 0 0 0,-1-8-50-6,-4 1 1 7,-6-1 250-1,6 1 0-4,2-8 147 1,-10 5 1 5,3 5-10-7,-8-2 0 5,-7 6-72-1,0-9 1 2,-5-7-33-7,-13-10 0 6,-12-9-154-3,-4 2 1 3,-9 2 18-1,-6-4 1 1,-1 4-1253-2</inkml:trace>
    </iact:actionData>
  </iact:action>
  <iact:action type="add" startTime="76133">
    <iact:property name="dataType"/>
    <iact:actionData xml:id="d25">
      <inkml:trace xmlns:inkml="http://www.w3.org/2003/InkML" xml:id="stk25" contextRef="#ctx1" brushRef="#br0">21701 16804 1905 0,'0'0'0'10,"32"-24"23"-8,-22 17 1 8,-5 4 24-4,-5 3 0 4,12 5-54-6,-2 0 0 6,0-3-110-4,12-2 1 2,10 0-91-1,0-2 0 1,3-3-233-2,2 3 0 3,7-1 616-3,-4-2 0 3,7 3 215-2,2-3 0 8,8 3-181-15,-5-1 0 10,7-6-177-3,-7 6 1 0,2 3-212-1,-7 0 0 3,0-2-194-2,3 2 0 2,-6 0 233-3,0 2 1 3,1 5 460-3,2-2 1 3,-8 0-111-3,1 0 0 2,-1-3-70-1,1-4 0 2,-1-5-86-4,1 4 0 4,-1 3-95-2,-6 0 0 2,-4 5-117-3,1 2 1 2,0-7-121-2,2 5 1 3,2 0-121-3,3 0 1 4,5-5 673-4,-2 0 1 3,-3-5-29-3,0 5 0 4,2-2-29-4,6 2 1 3,2 2-99-3,-3 3 1 1,1-3-130-1,-6 1 0 3,-2 6-145-2,0-6 0 2,-2-1-89-3,4-2 1 3,6 0-211-3,-3-2 0 2,0-1 787-3,-3-4 1 5,-1 2-103-4,3-2 1 4,-3 5-65-5,-4 2 1 4,1 0-69-3,-3 0 0 4,0 2-90-4,3 3 1 4,-1-3-35-6,-4-2 1 5,-1 0-130-2,1 0 1 2,2 0-78-4,0 0 1 4,0 5-6-2,0-3 0 2,1 3 97-4,-1-2 0 4,2 1 447-3,3-1 0 4,0 2-88-3,0-3 0 0,-2-2-63-1,0 0 0 3,2 0-67-3,-3 5 0 5,3 5-118-6,0-6 1 4,0-4-108-3,-2 3 0 4,0-3-54-5,-3 0 1 4,0-3-112-3,0 3 0 4,2 0 6-4,-4 0 0 2,2 0 653-2,0-2 0 3,5 0-129-3,-4 2 0 3,1-8-50-3,1 4 0 3,2 1-84-3,-3 1 1 3,3-3-102-3,-5 5 0 6,1 0-33-8,-6 0 1 5,0 0-85-3,0 5 0 2,-2-3-14-2,4-2 0 3,-4 3-9-2,0-1 0 1,0-2-55-2,-1 0 1 4,-2 0 112-5,1 0 0 5,-4 0 170-5,-1 0 1 4,-1 2 152-3,0 3 0 3,-2-2-143-3,0-3 1 4,-3 0 11-4,1-3 0 4,2-2-31-6,-3 5 1 6,3 0-43-5,-3 0 1 5,0-2-32-4,1 0 1 2,-1-1-2 0,0-4 1-1,-4 2-6 1,2 3 0 0,-3-1-105-3,-7 3 0 5,0 0-1353-5</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context xml:id="ctx1">
      <inkml:inkSource xml:id="inkSrc1">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1" timeString="2020-11-06T02:24:50.549"/>
    </inkml:context>
  </inkml:definitions>
  <iact:action type="add" startTime="9488">
    <iact:property name="dataType"/>
    <iact:actionData xml:id="d0">
      <inkml:trace xmlns:inkml="http://www.w3.org/2003/InkML" xml:id="stk0" contextRef="#ctx0" brushRef="#br0">29018 13104 0,'0'0'4</inkml:trace>
    </iact:actionData>
  </iact:action>
  <iact:action type="add" startTime="9891">
    <iact:property name="dataType"/>
    <iact:actionData xml:id="d1">
      <inkml:trace xmlns:inkml="http://www.w3.org/2003/InkML" xml:id="stk1" contextRef="#ctx1" brushRef="#br0">18571 9748 2006 0,'15'-7'0'8,"12"0"38"-2,-12 2 1 3,0-2-145-3,17 2 0 3,5 5-442-3,5-7 0 4,12 0 988-6,8 4 0 6,9-4-265-4,-6 7 0 2,4 7-244-1,0-7 0 1,3 3-527-1,2-3 1 1,0 7 937 1,0 0 0-1,0-2-109-2,3 7 1 3,-3-10-182-2,-5 8 0 1,-2-8-270-2,-3 3 1 3,0 2-791-2</inkml:trace>
    </iact:actionData>
  </iact:action>
  <iact:action type="add" startTime="10095">
    <iact:property name="dataType"/>
    <iact:actionData xml:id="d2">
      <inkml:trace xmlns:inkml="http://www.w3.org/2003/InkML" xml:id="stk2" contextRef="#ctx1" brushRef="#br0">20218 9777 1054 0,'18'0'0'5,"14"-2"334"-5,10-3 0 9,2 0-204-3,-2 5 0 2,0 0-262-2,5 5 1 6,0 2-1066-9</inkml:trace>
    </iact:actionData>
  </iact:action>
  <iact:action type="add" startTime="10175">
    <iact:property name="dataType"/>
    <iact:actionData xml:id="d3">
      <inkml:trace xmlns:inkml="http://www.w3.org/2003/InkML" xml:id="stk3" contextRef="#ctx1" brushRef="#br0">20841 9806 942 0,'17'-7'0'7,"13"0"422"-6,14-3 1 0,13 5-352 7,0-2 0-1,2 2-494-1,6 3 1 2,4-5 413-2,5 2 1 4,5 2 367-4,-5-4 0 3,5 0-276-4,-7 7 1 8,-3-10-295-9,-3 10 1 4,1 0-826-2</inkml:trace>
    </iact:actionData>
  </iact:action>
  <iact:action type="add" startTime="10302">
    <iact:property name="dataType"/>
    <iact:actionData xml:id="d4">
      <inkml:trace xmlns:inkml="http://www.w3.org/2003/InkML" xml:id="stk4" contextRef="#ctx1" brushRef="#br0">22153 9748 1255 0,'17'0'0'3,"13"-2"316"3,12-3 1 2,9 0-307-1,1 3 1 0,3 2-562 3,9-5 1-4,10 0 727 0,0 5 0 3,5 0 147-3,-5 5 1 3,5 0-282-3,10-3 0 6,8 8-454-8,-23-8 1 6,-13 3 397-4,31-2 1 2,12 1 417-2,-8-11 1 3,3 2-408-3,-10 3 0 3,-3-3-612-3,1 10 1 3,-3 0 985-2,0 0 1 0,-1-1-110 3,-16-1 0-4,-8-3-263 0,-2 2 0 3,3 1-382-2,4 4 1 1,5-5 333-1,20 3 1 1,12-5 452 0,-7 3 1 0,-3 1-349-2,-24-1 0 2,-13-1-266-1,1-2 0 3,-1 5-267-5,5-5 1 3,-2 7 865 1,3-7 0-3,4 3-132 1,-5-3 1 1,5-3-150-1,-7-4 0 2,-5 2-147-2,-3 3 0 1,-2-1-202-1,-2 3 0 1,-1 3-251-2,1-3 0 4,2-3 672-5,-3 3 0 5,5 0 133-5,-9 0 0 6,2 0-140-5,-5-4 0 3,0 1-42-5,0 3 1 5,-2-5-129-3,-8 5 1 2,-2-2-12 1,-1-3 1-2,1 0-60-1,0 3 0 3,-1-5-80-4,1 4 0 5,2 3 8-3,-2 0 0 1,-3-2-34-2,5 2 0 3,1-3-132-3,-1 3 1 3,2 0 621-3,3 0 0 3,1-2-71-3,1-3 0 3,1 0-46-4,-1 3 0 4,1 2-90-1,-3 0 0 0,0 0-111-2,3 0 0 3,-6 0-54-1,-1 0 1 0,-4 0-63-4,3 5 0 6,3 2-23-4,0-5 0 3,-6-2-48-1,6 0 0 0,0-2-63-3,-3 2 1 5,-2 0 206-5,2 0 1 4,2-5 351-1,-4 3 1-2,0-3-124 1,-1 5 0 2,4 0-2-3,1-10 0 3,1 5-80-1,2 3 0-1,3 2-72 3,-8-7 0-5,-2 7-75 1,-1 0 1 3,3 0 21-3,-7 0 0 3,-3 0-52-1,1-7 1-1,-6-3 25-1,3 10 1 4,2 0-31-5,-4 0 0 4,-1-5 63-3,0 3 1 2,-2-8-22 0,0 8 0 2,0-1-1-4,-10 3 0 1,15 0 78-1,-15 0 0 3,0 0-9-3,0 0 1 3,12 0-50-3,-12 0 1 2,17 3 23-2,-4-6 0 4,-6-2-8-5,3 3 1 5,0-3-20-3,-10 5 1 1,15-2 51-2,-15 2 1 6,12 0-19-9,-12 0 0 6,0 0 28-3,0 0 0 3,0 0 13-3,0 0 1 4,0 0-45-5,0 0 1 7,0 0-13-10,0 0 0 8,7-15-15-5,-7 15 1 5,8-12 34-4,-8 12 0 3,0 0-25-4,0 0 0 5,5-9 3-5,-5 9 0 5,5-8-358-5,-5 8 0 7,0 0-499-7</inkml:trace>
    </iact:actionData>
  </iact:action>
  <iact:action type="add" startTime="19606">
    <iact:property name="dataType"/>
    <iact:actionData xml:id="d5">
      <inkml:trace xmlns:inkml="http://www.w3.org/2003/InkML" xml:id="stk5" contextRef="#ctx1" brushRef="#br0">13994 6809 1961 0,'0'0'0'7,"-25"4"-135"-2,18-4 1 7,-3-7 17-8,-3-5 1 4,-2-2-128 0,-9-3 1-1,-1-5-45 0,-7 5 0 1,-3-4 729-2,-4-1 0 3,-6 0-181-3,-2-2 0 5,-2 2-250-6,-8-2 1 4,-7-5-528-1,-8 5 1 2,-4-2 345-6,-6-6 0 7,-2 4 671-8,-17-11 1 6,-15-7-667-2,0 10 0 2,0-5-158-4,-3 5 1 4,1 0 1050-2,-1-3 0 1,8-2-966-2,-13 8 0 3,-7-6 489 0,1 5 1 0,-1 3-176-6,-5-10 0 7,-3-5-488-3,4 10 1 2,-1-5 799-4,-13 2 0 3,1 1-1105-1,3-3 1 3,-6-2 1408-6,-2 9 0 6,2-5-1196-3,-10 1 0 3,6-1 1105-7,-6 3 0 7,3-3-934-4,-2 11 1 5,-8-4 715-8,-5 11 0 7,-3-4-465-3,-4 6 1 2,0 2 44-4,-6 3 0 3,-11 2 257 0,9-3 0 1,0 11-956-4,-2-16 1 4,-3 8 1351-2,-2-2 0 2,-5-1-700-2,5 8 1-1,5 7 121 0,-8 2 0 4,-12 3 222-3,10 3 1 1,3 8-663-1,2 8 0 1,-3-2 767-3,-2 5 0 5,-3 6-361-2,16 4 1-1,6-1-356 0,-11 17 1 1,-9 9 698-1,4 11 0 3,4 9-581-6,-2 14 1 4,2 3 464-1,3 7 1 1,7 5-309-2,3 12 0 2,7 11 158-1,5 1 1 3,3 5-214-5,7 7 1 4,-3 10 315-3,13 2 1 3,9 5-687-2,4 2 1 1,9 3 989-1,14-3 0 2,19-2-536-3,-1 7 0 2,2-2-340-2,11 6 1 3,7-6 560-2,5 9 0 1,-1 3-83-1,9 7 1 1,-1 5 93-2,12 2 0 3,6 0-189-3,2 10 0 3,5 5-191-3,-3 4 0 5,3 13 74-6,-5 6 0 3,-2-1 125-1,12 2 1 1,-3 4-71-1,11-9 0 2,4 10 34-4,7-15 1 4,6 0 252-2,14-12 1 2,11-5-90-4,6-7 0 4,13 2-75-3,3-2 0 3,9 5 25-3,1-10 0 3,12-11-170-2,-11 11 1 1,9-2-370-1,4-10 1 2,10-3 849-3,17 1 0 3,11-5-334-2,1-7 1 2,4-8-362-5,11-9 0 6,6-3 609-1,7-21 0-2,7-5-539-3,5-3 1 5,1-6 503-2,9-6 1 2,2-4-679-1,13-3 0 0,8-2 776-2,4-8 0 3,0-6-699-2,13 4 0 2,5 0 648-5,-11 3 1 5,-1 4-437-2,6-19 1 3,1-5-46-7,2 18 1 8,8-9 495-4,-3 6 0 4,-3 2-513-8,18-14 0 4,12-10-297 4,3 3 0-7,2-11 1014 4,-4-1 0 0,-4-1-488 2,-4 1 0-5,3-6-305 2,1-9 0 3,6-7 474-6,0-8 1 5,5-9-95 1,-8-2 0-5,0-13-249 2,3 1 0 3,2-6-229-6,5 1 1 6,3-8 716-3,-16-4 0 1,-6-6-358-3,-6-6 0 3,3-8-573 2,3 0 1-4,1-9 1042 1,-6 0 0 4,-1-3-424-8,-4-2 1 8,-3-8-363-6,-3-4 1 9,-4-3 732-10,0-14 0 4,-11-9-767-4,4-6 1 6,-4-12 652-6,-6-2 1 6,-13-4-369-1,7-16 0 5,0-9 103-11,-9 5 1 9,-16 2-65-5,6-9 0-5,0-10 105 7,-13-2 1-4,-7-3-459 7,-5-10 1-8,-3-6 776 10,-9 4 0-7,-1-2-529-7,-6 2 0 12,-4-3-13-7,1-4 1 6,-8 0 357-7,-2-5 1 8,-8-7-101-8,-9 5 1 8,-8 2-405-8,-5 3 1 1,0-6 99 5,-7 1 1-5,0 2 376 9,-5-2 0-8,-5 4-52-5,-6-7 1 15,-8-6-30-11,1 8 0-2,-2 3-129 6,-7-4 0-3,-13-6 109 8,3 13 0-7,-8-3-189-6,-4 2 0 22,-4 1 161-17,-1-3 0-6,-1-3-134 0,-4 8 0 14,-1-5 65-9,3 5 1 6,0-5 11-7,-9 1 1 5,-4 6-105-4,-2 0 0 1,-7-2 135 4,-5 7 0-6,-8 8-296 11,1-3 1-8,-3 7 203-7,-10 10 0 14,0-5 268-10,0 2 1 9,0 5-6-4,-5 3 0-9,-5 2-136 4,-2 0 1 6,-3 2-277-5,-14 13 0 10,-8 2 204-10,-8 2 0 8,-4 8 179-6,5-10 0-6,-3 4-320 5,-12 4 0 7,-11 6 157-9,-1 8 1 11,-1-3 153-10,-4 2 1-4,-1 6-664 15,-7 2 0-11,-7 0 956-5,0 9 0 14,-3-2-727-10,-10 15 0 9,-9-1 427-5,-1 10 1-8,1 3-2251 16</inkml:trace>
    </iact:actionData>
  </iact:action>
  <iact:action type="add" startTime="24725">
    <iact:property name="dataType"/>
    <iact:actionData xml:id="d6">
      <inkml:trace xmlns:inkml="http://www.w3.org/2003/InkML" xml:id="stk6" contextRef="#ctx1" brushRef="#br0">4219 9216 1591 0,'0'0'0'7,"0"0"-4"0,0 0 0 2,8-34 9-2,-3 17 0 0,2 0 2-1,0-4 1 2,3 1-10-2,3 1 0 5,-1 5 41-6,0-3 1 4,1 2-7-3,1 1 1 3,4 4-17-4,-6 5 0 5,3-9 26-4,7 4 1 2,-2 3-96-2,0-3 0 5,-3 6 51-4,3-4 1 3,2 8-103-5,-2-4 0 3,-1 4-22-3,6 4 0 4,5 4-22-3,-5 4 0 2,-6-10 35 0,6 13 0 0,0 1 52-1,-8-1 0 2,3-1 60-4,-3 3 0 5,3 0 47-4,-8 0 0 3,0 5 21-1,1-3 1 0,-1-2 13-4,-4 9 0 5,-3-4-7-1,-3 2 1 0,3 5-19-1,-5 0 0 1,-5-7 1 0,3 2 0-1,-3-7 54 0,-3-3 0 1,-2 3 0-1,3 0 1 1,-5 7 0-1,-6-7 0 2,3-3-27-2,-4 8 0 0,1 2-53-1,-6-2 1 3,-6 4-46-2,3-7 0 1,2 3-55 1,0-5 1-2,-7-5-74-2,3-10 1 5,-3-2-111-4,-5 0 1 2,-5-12-166-1,2-2 1 1,3 2 129-1</inkml:trace>
    </iact:actionData>
  </iact:action>
  <iact:action type="add" startTime="25251">
    <iact:property name="dataType"/>
    <iact:actionData xml:id="d7">
      <inkml:trace xmlns:inkml="http://www.w3.org/2003/InkML" xml:id="stk7" contextRef="#ctx1" brushRef="#br0">4145 9464 617 0,'-5'-12'0'4,"3"-5"186"-4,-3 0 1 2,-3 3-65 3,3-3 0 5,0-7-45-5,5 5 1 6,5-10-62-7,0 0 1 7,3 0-64-4,-1-3 0 0,5 4 204-1,6 6 0 3,6-5-41-3,1 1 1 5,0 7-28-7,7 2 1 5,-2-7-38-3,4 7 1 7,3 0-44-10,-7 5 0 9,-5 2-57-9,4 3 1 7,3 5-83-4,-2 2 1 3,2 0-68-3,0 2 1 3,-2 12-45-2,7 1 0-1,-5 2 19 2,-2 4 0 0,2 1 465 1,-8 0 0-3,1 2-149 0,-10 7 0 3,2 5 20-3,-9-2 1 2,-3-7-106-2,-5-3 1 4,-8 2 168-5,-9-4 1 5,-3 2 35-4,-5 5 1 3,1-10-88-3,-8 10 0 3,2-2-93-2,-2-3 1 2,-3-5-83-3,3-2 0 2,3-10-48-1,1-5 0 1,-4-4-135-2,-2-12 1 4,-3-8-37-5,5-2 0 4,-6 0 120-3,11-3 1 2,-2-4 182 1,9 7 1 0,3-5 88-5,-1 0 0 6,11 5 85-4,0-5 0 4,7 0-42-6,7 0 1 5,5-2-62-3,6 2 1 3,6 2-36-2,1 6 0 1,0-3-57-1,2 4 0 1,2 6-25 0,-1 2 0 1,1 2-93-5,1 3 1 5,2 5-29-1,-5-6 1 0,-2 6-9 0,5 12 0-1,-6-6 73 0,6 16 1 1,2 9 10-1,-7 7 1 1,-6-5 110 0,-6 8 0 1,-8-1 4-6,2-2 1 6,-7 0 126-2,-7-4 0 2,-6-6-4-3,-9-2 0 2,0 3-60-3,-8 2 1 5,-7-8-139-3,0 1 1 2,0-5-156-2,-7-12 0 1,-6-3-78 1,1-9 0-2,4-10 46-3,8-5 0 6,8 1 202-3,9-3 1 1,0 0 163 0,15-3 1-2,5-4 48 0,8 2 0 3,9 0-313-3,13 0 0 2,2 0-1264 0</inkml:trace>
    </iact:actionData>
  </iact:action>
  <iact:action type="add" startTime="30453">
    <iact:property name="dataType"/>
    <iact:actionData xml:id="d8">
      <inkml:trace xmlns:inkml="http://www.w3.org/2003/InkML" xml:id="stk8" contextRef="#ctx0" brushRef="#br0">15257 7780 0,'0'0'3,"0"0"-3</inkml:trace>
    </iact:actionData>
  </iact:action>
  <iact:action type="add" startTime="35355">
    <iact:property name="dataType"/>
    <iact:actionData xml:id="d9">
      <inkml:trace xmlns:inkml="http://www.w3.org/2003/InkML" xml:id="stk9" contextRef="#ctx1" brushRef="#br0">5358 7324 1916 0,'0'0'0'8,"7"-19"51"-4,-7 19 1 4,10-10-54-2,-10 10 1 4,13-2-77-4,-13 2 0 2,12 0 149-2,0-3 1 4,3 1 72-2,10 0 0 0,7-8-20-3,2 8 0 4,6-10-67-3,2 7 1 3,-5-2-58-3,0 2 0 3,0 0-68 0,-10 0 0 1,3 3 11-3,-5 2 0 0,-8-5 36-3,3-2 0 5,-5 2-47-3,-3 2 1 4,0-6-161-5,-12 9 1 4,0 0-986-4</inkml:trace>
    </iact:actionData>
  </iact:action>
  <iact:action type="add" startTime="35883">
    <iact:property name="dataType"/>
    <iact:actionData xml:id="d10">
      <inkml:trace xmlns:inkml="http://www.w3.org/2003/InkML" xml:id="stk10" contextRef="#ctx1" brushRef="#br0">5481 7107 2129 0,'0'0'0'4,"0"0"124"4,0 0 1 0,0 0-67-3,0 0 1 4,-12 15-25-4,2 2 1 4,0 4-29 0,-5 8 1-2,1 7 30-2,-6-2 0 11,-2-3-55-16,2 1 0 12,3-3-22-10,-3-3 0 8,3-6 2-5,4-4 0 4,3-6-15-2,10-10 1 4,-10 14-53-7,10-14 1 5,0 0-85-2,10 3 0 10,5 2-7-17,10-3 0 6,0 8 443 1,-1-5 0 12,6 2-102-19,-10-2 1 7,-1-5-21 1,-1 7 0-2,-6-7-51 9,0-7 1-8,3-5-19-7,-5-10 0 14,-2-7-58-10,-8-5 1 9,0-9-48-6,-8-1 1-7,3 4 44 11,-2-4 1-6,-3 6-410 6,2 9 1-6,1 0-730 1</inkml:trace>
    </iact:actionData>
  </iact:action>
  <iact:action type="add" startTime="36779">
    <iact:property name="dataType"/>
    <iact:actionData xml:id="d11">
      <inkml:trace xmlns:inkml="http://www.w3.org/2003/InkML" xml:id="stk11" contextRef="#ctx1" brushRef="#br0">5346 7900 2006 0,'0'0'0'3,"12"-12"0"5,5 0 103-6,15 2 1 9,5 8 33-6,3-3 0 4,2 5-110-3,7 0 0 3,1 0-37-1,-6 0 1 8,-12 0-93-16,5-2 1 15,-2-3 9-15,-8 3 1 13,-2-1-13-13,-5 3 0 9,-3-5 55-2,0 3 1 9,-5-5 37-15,1 2 0 5,-1-5-1283 1</inkml:trace>
    </iact:actionData>
  </iact:action>
  <iact:action type="add" startTime="37307">
    <iact:property name="dataType"/>
    <iact:actionData xml:id="d12">
      <inkml:trace xmlns:inkml="http://www.w3.org/2003/InkML" xml:id="stk12" contextRef="#ctx1" brushRef="#br0">5494 7746 1871 0,'0'0'0'7,"0"0"58"-2,0 0 0 3,0 0 18-1,0 0 1 1,0 0-78-1,0 0 1 3,-13 7 1-5,1 0 1 4,0 13 58-2,-11-1 1 7,1 3-8-14,0 4 0 15,2 3-56-15,3-2 1 9,2-6 0-2,3 3 0 1,-1-7-52-1,4-5 0 1,1 3-20-1,1-8 0 1,-1 3-13 3,8-10 0 0,0 14-12-7,0-14 0 9,23 5-71-10,-6 2 0 11,3-5 86-8,-3 3 0-6,0 5 330 9,3-8 0-2,0 3-101 3,-3 2 1-4,-2-2-20-1,-3-5 0 4,-2 0-44-4,-3 0 0 6,1 0-95-7,-8 0 0 6,12-14 20-6,-7 2 0 6,-5-8 57-5,0 1 1 5,-5-17-109-1,3 2 0-3,2-2 2 2,-5-5 1 5,5 10-1666-9</inkml:trace>
    </iact:actionData>
  </iact:action>
  <iact:action type="add" startTime="42862">
    <iact:property name="dataType"/>
    <iact:actionData xml:id="d13">
      <inkml:trace xmlns:inkml="http://www.w3.org/2003/InkML" xml:id="stk13" contextRef="#ctx0" brushRef="#br0">19232 16394 0,'0'0'6,"0"0"-5,0 0 0,-26 26 11,-27 13-5,26-13 6,14-13-13,-27 13 12,0-13-6,13 0 9,1 0-9,13 0 4,13-13-9</inkml:trace>
    </iact:actionData>
  </iact:action>
  <iact:action type="add" startTime="43627">
    <iact:property name="dataType"/>
    <iact:actionData xml:id="d14">
      <inkml:trace xmlns:inkml="http://www.w3.org/2003/InkML" xml:id="stk14" contextRef="#ctx1" brushRef="#br0">7752 16204 2017 0,'0'0'0'8,"0"0"45"-3,0 0 0 3,0 0-33 1,0 0 1-3,0 0 5 0,0 0 0 5,0 0-55-7,0 0 1 6,-5-24 44-5,2 2 1 5,-7 0-13-6,3-2 0 6,-1 5-50-1,-14 2 0-2,-3 3-24 0,-2 2 0 0,-5 7-102-1,-5 0 1 12,3 10-41-18,-1 4 0 7,-2 4 155 2,2 3 1 0,3 9 381-5,3-6 0 4,1 5-47 0,-1 5 1 1,2 2-126-5,2 3 0 6,8 7-108-5,-3-3 1 5,7 3-39-2,1 0 0 4,12 5-60-9,0-5 0 4,0-10-78-1,8 3 0 2,4 0-42-1,5-3 0 2,3-2-297 1,7-5 0-5,8-2 850 2,-3-5 0 6,-3-8-131-9,16 1 1 5,9-10-57-6,-9 0 1 7,-13-5-78-5,10-4 1 5,2-16-117-5,-7 6 0 6,-5-2-79-8,-2-4 0 6,2-6-8-1,-2-7 0 3,-8 1 36-8,0 6 1 7,-9-5 8-5,-1 2 0 4,0 5 107 0,-4 3 1-5,-3 2 24 3,-10-5 1 3,0-3 36-5,-8 3 0 4,-1-2-27-3,-9 5 0 5,-1-3-80-7,2 5 0 6,-3 4-23-2,-5 8 0 5,-2 5-115-11,0 0 0 7,-3 7-5-4,-2 10 0 3,0 2-27-3,5-3 0 5,0 3 145-4,0 3 1 4,2 2 76-5,6 7 0 4,-1-7 113-1,5 11 1 2,-5 4-56-6,8-1 1 4,5 3-114-2,7 4 0 3,5-4-92-2,5 7 1 3,7 0 27-6,5-7 0 5,3 2 137-4,10 0 0 6,2-5 6-6,0-9 1 4,10 0-9-1,-5-8 0 5,8-9-52-10,-13-3 0 5,0-4-56-4,7-15 0 5,8-9-76 0,-12 6 1-4,-8-1-19 2,3-18 0 3,2-16 101-5,-10 14 0 5,-2-5-24-5,-13 10 0 4,-2-5 174-1,-10 0 1 5,-12 0 4-11,-3 0 0 6,-7 2-37-3,-3 15 1 4,-2 7-184-3,-10 5 0 5,-12 12-76-4,2 0 0-1,3 12-69 4,-1-4 0-4,6 6 335 0,7 5 0 3,0 8 30 0,12 4 0 3,0 5-94-8,13 5 1 4,4 10-82-5,8-5 0 5,13 0 119 1,2-3 0-3,14-5-4 1,3 1 1 2,10-10-4-4,-5-12 1 4,3-5-34 1,-3-12 0-5,-2-10-74 4,-1-9 0 0,3-10-37-5,-7-17 0 4,-5-14 18 1,-8 12 1 3,-5-3 51-7,-12 5 1 3,0 8 0-5,-12 2 0 6,-5 9 1-3,-3 10 0 2,-10 10-148-1,-2 7 1 4,-3 12 10-8,3-2 1 7,0 4-461-4,7 1 0 5,1-1 173-7</inkml:trace>
    </iact:actionData>
  </iact:action>
  <iact:action type="add" startTime="49567">
    <iact:property name="dataType"/>
    <iact:actionData xml:id="d15">
      <inkml:trace xmlns:inkml="http://www.w3.org/2003/InkML" xml:id="stk15" contextRef="#ctx0" brushRef="#br0">21652 18066 0,'0'0'5,"0"0"-1,0 0 0,0 0 5,0 0-1,0 0-1,0 0 2,0 0-5,0 0 5,0 0-1</inkml:trace>
    </iact:actionData>
  </iact:action>
  <iact:action type="add" startTime="50464">
    <iact:property name="dataType"/>
    <iact:actionData xml:id="d16">
      <inkml:trace xmlns:inkml="http://www.w3.org/2003/InkML" xml:id="stk16" contextRef="#ctx0" brushRef="#br0">22078 18027 0,'0'26'4,"0"-13"5,-14 0-3</inkml:trace>
    </iact:actionData>
  </iact:action>
  <iact:action type="add" startTime="52739">
    <iact:property name="dataType"/>
    <iact:actionData xml:id="d17">
      <inkml:trace xmlns:inkml="http://www.w3.org/2003/InkML" xml:id="stk17" contextRef="#ctx1" brushRef="#br0">12284 16392 2073 0,'0'0'0'12,"23"-10"57"-12,-14 8 0 11,1 2-58-6,-10 0 1 4,15 0-118-3,-3-3 0 3,6 3-102-4,6-7 1 9,13 2 469-13,3 1 1 10,2-4-66-6,7 6 1 4,8 2-76-3,-7 0 0 4,-1 2-112-5,0-2 0 11,1 0-157-16,-6-2 1 9,6-3-184-3,-1-2 1 3,1-3 299 0,-1-2 1-1,-5-2 283-4,6 2 0 6,-1 0-83-4,-12 4 0 2,-5-1-63 1,-7 4 1-1,-8-5-77-4,6 5 0 5,-1-4-102-3,-2 4 1 3,-3 3-225-2,-5-1 0 1,-4-2-890-1</inkml:trace>
    </iact:actionData>
  </iact:action>
  <iact:action type="add" startTime="53313">
    <iact:property name="dataType"/>
    <iact:actionData xml:id="d18">
      <inkml:trace xmlns:inkml="http://www.w3.org/2003/InkML" xml:id="stk18" contextRef="#ctx1" brushRef="#br0">12403 16211 2151 0,'0'0'0'5,"22"19"110"1,-12-14 0 1,0 0-59-1,-10-5 1 6,0 0 1-9,0 0 1 7,0 0-50-3,-10 10 1 1,-5 11 77-2,-2 6 1 2,-3 7-76-2,0 2 0 6,-9 7-10-9,4-2 1 9,0 0-51-9,6-14 1 7,1-3-13-5,11 0 1 12,-1-12 5-17,6-3 1 9,2 1 11 0,0-10 1-4,22-10-26 2,3 8 1 2,2 2-161-2,8 0 1 0,-3 2 164 0,5 8 0 2,0-5 327-2,0 7 0 2,-5 0-113-4,-7-5 1 5,-8 3-79-5,-5-8 0 5,1-2 18-5,-13 0 0 4,12-7-100-3,-12 7 1 3,-2-17-30-3,-8-7 0 4,-5-19-51-4,5 2 0 2,-2 5 80-1,-1-5 1 2,3-5 30-4,3 15 0 4,2-1-20-3,3 8 1 4,2 7-253-6,0 5 0 6,0 0-1057-4</inkml:trace>
    </iact:actionData>
  </iact:action>
  <iact:action type="add" startTime="54908">
    <iact:property name="dataType"/>
    <iact:actionData xml:id="d19">
      <inkml:trace xmlns:inkml="http://www.w3.org/2003/InkML" xml:id="stk19" contextRef="#ctx0" brushRef="#br0">22796 18506 0,'0'0'5</inkml:trace>
    </iact:actionData>
  </iact:action>
  <iact:action type="add" startTime="55284">
    <iact:property name="dataType"/>
    <iact:actionData xml:id="d20">
      <inkml:trace xmlns:inkml="http://www.w3.org/2003/InkML" xml:id="stk20" contextRef="#ctx1" brushRef="#br0">12447 16961 1972 0,'18'-3'0'3,"14"-7"113"0,5 8 1 7,10 2-4-5,0-2 0 4,2-6-79-2,5 6 0 1,3 0-222 0,-2 2 1-1,1 0-188 0,-6-3 0 0,-1-2 388 0,3 3 0 3,2 0 242-5,-9 4 1 5,-1 0-94 0,-7 3 0-4,-2-2-77 3,-8-3 1-2,-5 0-94 2,-2-3 1-4,-8-2-572 5,1 1 1-5,-1 1-90 5</inkml:trace>
    </iact:actionData>
  </iact:action>
  <iact:action type="add" startTime="55702">
    <iact:property name="dataType"/>
    <iact:actionData xml:id="d21">
      <inkml:trace xmlns:inkml="http://www.w3.org/2003/InkML" xml:id="stk21" contextRef="#ctx1" brushRef="#br0">12638 16797 2118 0,'12'-3'0'4,"8"-4"100"-2,-20 7 1 8,0-7-37-4,0 7 1 4,0 0-91-4,0 0 1 3,-18 0-106 0,4 5 1-2,-4 7-28-1,-6 2 0 3,-4-2 149-3,-1 7 0 3,-3 3 195-2,-3 7 1 1,3 7-57-1,5-7 0 1,2-7-67 2,8 2 0-3,4-7-117 1,6-3 1-1,7-4-75 8,7 0 1-10,13-1-123-5,5-2 1 11,9 3 477-6,6 2 1 10,4-2-42-11,-2 2 0 10,3 2-114-8,-8-2 1-6,-5 0-28 4,-2-7 1 7,-11 5-42-5,-1-5 1 9,-11-5-26-9,-7 0 1-3,0 0-22 6,-5-15 1-3,3-4 7-2,-11-10 0 12,1-12-7-16,0 7 1 10,4 5 14-5,-2 0 1 5,8 5-28-4,2 3 0 11,0-1-711-10,2-17 0-7,3 1 385 15</inkml:trace>
    </iact:actionData>
  </iact:action>
  <iact:action type="add" startTime="62184">
    <iact:property name="dataType"/>
    <iact:actionData xml:id="d22">
      <inkml:trace xmlns:inkml="http://www.w3.org/2003/InkML" xml:id="stk22" contextRef="#ctx1" brushRef="#br0">11773 10638 1905 0,'0'0'0'6,"25"-27"0"0,-25 27 0 5,7-12-80-8,-7 12 0 6,-5-12 131-3,5 12 1 3,-2-15-12-3,2 3 0 3,0-4-40-2,-5-1 1 1,5-7 2-2,0 4 0 4,0-9-8-5,5 5 0 4,2 3 58-3,0 1 1 4,6-1 85-2,4 1 1-1,8 6-48-1,0-3 0 3,-1 7-12-3,13-4 0 10,0 2-58-16,-2 5 0 10,-1 7-1-5,-4 0 0 3,2 4-61 0,-5 9 1 0,3-1 26-3,-10 2 0 4,0 0-43-3,-3 6 1 4,0 6-20-3,-2-6 0 3,-3 4 74-6,-2-7 1 6,3 2-61-3,-8 7 0 1,2-4 127-3,-5 9 0 4,-2-4-17-2,-2 2 1 1,-5 2 56-2,-3 0 0 4,-5 1-88-5,-2-3 1 4,-3 0-6-3,2-5 0 2,-6-5-26 2,-1 0 0-5,-7 0-114 2,0-4 0 2,-5-5 31-1,0-1 0-1,0 3-88 0,-5-9 0 1,0-3 296-1,5-5 1 0,5-7 35-1,4-10 0 3,4-7-117-2,1 5 0 2,9-5-13 1,1-2 0-6,1-5-19 4,7 12 1 1,2-8-36-4,3 1 0 4,8-5-24-3,-1 5 1 3,6-3 4-1,11 5 0-1,1-2 261-1,12 6 0 4,3-3-50-1,7 8 1-5,2 8-114 3,-5 5 1 2,6-3-42 1,-11 8 0-6,-2 4-45 3,0 13 1 2,1 11-68-2,-6-6 0 1,-3 8 47 2,-6 1 0-5,-4 3 35 2,-6 1 0 4,-6 6 147-8,-12-3 1 7,-2 3-5-6,-13-6 1 7,-10 8-78-5,-2-9 0 6,-10-1-128-9,-7-4 1 6,-8-11-75-4,0-13 1 3,0-3 88-1,3-10 0 1,10-9 152 0,6 2 0 0,9 0-45 0,9-14 0 2,8 0-75-1,4 2 1-6,8-8 23 6,13 1 1-1,6 3 106-4,6-8 1 5,7 9 38 1,10 1 0 1,8 2-50-9,-6 12 0 11,-4 3-82-9,2 4 0 9,0 10-66-7,-5 10 0-5,-3 7 19 11,-7 9 1-8,-2 8-31 7,-5-5 0-6,-8 5 126 10,-12-1 1-10,-5 3 53-5,-2-12 1 16,-13 1-105-10,-7-4 1-4,-10-11-117 4,-8 0 1 13,-4-10-50-11,2-8 1-5,0-4 107-3,10 3 0 15,5-8 60-15,12-5 0 11,3 0 101-7,12-7 0 11,15-7 68-12,-3 10 1 12,11-1-86-8,9-4 1-7,15 2-30 10,-5 5 0-5,0 10-53 11,2 9 1-11,3 10-99-5,-5 7 0 15,0 7 32-11,-9 7 0 8,-6 8 14-8,-7 2 0 0,-5-2 118 5,-10 5 0-3,-10-3 41 9,-5-7 0-8,-10-1-113-6,-4-8 1 12,-1-6-59-10,-5-4 0 12,-7-13-106-10,5-6 0-5,0-10 136 15,10-1 0-8,10 3 88-7,9-12 1 14,8-4 76-9,8 4 1 6,7-2-65-5,7 9 0-3,2 0-26 4,1 8 1 1,2 6-82 3,3 1 1-7,7 14-42 12,-12-2 1-12,-1 10 77-3,1 9 0 14,-10 2 6-9,-5 1 0-3,-8 9 96 12,-12-10 1-10,-7 3-81-4,-8-5 0 15,1-16-121-12,-8-3 1 1,-10-15-24 3,10 0 0 3,-1 1 133-10,11-15 1 14,5-3 38-11,5 8 0 8,9 2 44-2,3 0 0-7,12 3-12-2,3 2 0 13,3-1-78-10,1 6 1 11,4 0-1-9,-4 7 0-5,1 5-316 13,5 9 0-7,-1-2-1300-7</inkml:trace>
    </iact:actionData>
  </iact:action>
  <iact:action type="add" startTime="64953">
    <iact:property name="dataType"/>
    <iact:actionData xml:id="d23">
      <inkml:trace xmlns:inkml="http://www.w3.org/2003/InkML" xml:id="stk23" contextRef="#ctx0" brushRef="#br0">23554 14801 0,'0'0'9,"0"0"0,0 0-1,0 13 0,0-13-5,0 13 7</inkml:trace>
    </iact:actionData>
  </iact:action>
  <iact:action type="add" startTime="70351">
    <iact:property name="dataType"/>
    <iact:actionData xml:id="d24">
      <inkml:trace xmlns:inkml="http://www.w3.org/2003/InkML" xml:id="stk24" contextRef="#ctx1" brushRef="#br0">14428 13216 1860 0,'0'0'0'7,"0"0"90"-3,0 0 0 5,0 0-92-3,0 0 1 5,0 0 32-7,0 0 0 7,0 0-68-5,0 0 0 1,0 0-24 0,0 0 1 2,0 0 60-4,0 0 1 4,0 0 43-2,0 0 0 1,0 0 65-2,0 0 0 4,-24-15-7-2,4 8 0 0,-2-7-2-1,-1 2 1 0,1 0-30 1,2 7 1-1,-4-5-38 4,2 5 0-6,-3 3-37 1,3-5 0 3,4 4-14-2,-9 1 0 1,-2 2-69-1,4 0 1 1,-5 0-13-2,-2-7 0 2,0 4 2-1,0 1 1 2,2 2 30-2,-4 2 1 1,6 1-26-1,-4 4 1 0,3 0 261 1,-1 3 0 0,3 4 9-1,-5 3 0 1,2 0-58 2,0 7 0-5,-2 7-79 1,8-2 1 4,4 3-43-5,-5-3 0 5,5-5-33-3,3 2 0 2,0-2-36-6,4 5 0 6,6-7 4-1,0 4 0 0,2 3 56-3,-3 0 0 4,6-7-72-2,2 4 0 2,0-2 76-4,2-4 0 5,6-6-34-5,4 3 1 5,3 5-1-4,2-3 1 3,0-4-85-2,3-1 1 1,5-4-5-2,0-1 0 5,4 3 2-5,6-4 1 2,2 4 368-3,2 0 0 4,1-8-47-3,-1 4 1 3,1-6-93-4,4-2 1 6,1 0-63-6,-8 0 1 4,-7-2-63-3,-3-3 0 3,-2 2-80-2,4-1 0 1,-2-6 22 0,3 5 1-1,-5-4-64-1,-1 4 1 4,-4-5 60-4,0 3 1 3,2-5-30-4,-7 2 0 4,2 1 232-3,1-4 0 3,-4 1-28-3,4-2 0 2,-6 2 19-1,0-3 1 2,6 1-33 2,-4-3 1-7,4-5-9 4,-6 6 1 1,-4-6-78-5,1 3 0 5,1 2 4-1,0-5 1-1,-2 5-46-2,-1-5 0 5,3-4 1-4,-10-5 0 4,0-3-34-6,-8-5 0 6,4 6-14-4,-9-1 0 3,1 0 29-2,-5 10 0 2,-3-7 222-3,-2 7 1 2,2 4-78 2,-7 6 0-4,-6-10-386 1,6 12 0 2,0-5-1123-5</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context xml:id="ctx1">
      <inkml:inkSource xml:id="inkSrc1">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1" timeString="2020-11-06T02:24:50.549"/>
    </inkml:context>
  </inkml:definitions>
  <iact:action type="add" startTime="9076">
    <iact:property name="dataType"/>
    <iact:actionData xml:id="d0">
      <inkml:trace xmlns:inkml="http://www.w3.org/2003/InkML" xml:id="stk0" contextRef="#ctx0" brushRef="#br0">17783 10047 0,'0'0'3,"0"0"4,0 0-7,0 0 10,0 0-9</inkml:trace>
    </iact:actionData>
  </iact:action>
  <iact:action type="add" startTime="10194">
    <iact:property name="dataType"/>
    <iact:actionData xml:id="d1">
      <inkml:trace xmlns:inkml="http://www.w3.org/2003/InkML" xml:id="stk1" contextRef="#ctx1" brushRef="#br0">8297 8144 1894 0,'0'0'0'10,"-17"14"0"-7,17-14 0 7,-7 7-43-4,7-7 0 1,0 0 2 0,0 0 0 2,2 19 27-1,3 1 1 5,-5 6 13-11,5 10 0 9,-5 17-3-9,0-2 0 9,0 7-92-7,-5 0 0 5,5 4 58 0,-5-13 1 9,3 4 142-18,-3-8 0 12,0 1-10-9,2-15 0 8,-2-2-30-8,5-5 1 10,0-4-34-10,0-11 0 8,5 3-17-6,-5 0 1 6,3-7-17-8,-3-5 0 1,5 10-1 6,-5-10 0 2,0 0-16-9,0 0 1 5,0 0 39-2,0 0 1 2,0 0 8-2,0 0 0 3,0 0-11-3,0 0 0 4,0 0-19-5,0 0 1 6,0 0 0-7,0 0 0 5,0 0 37-3,0 0 0 4,0 0 12-5,0 0 0 4,0 0-50-3,0 0 0 3,0 0 40-3,0 0 0 2,0 0 11 0,0 0 1-1,7 0-57 0,-7 0 0 3,22 2-17-6,-7 1 1 6,7-3-59-3,-2 2 1 2,-2-2-49-4,9 0 1 5,5 0-122-6,2 0 0 6,-1 0 332-3,4 7 1 6,12-2 138-10,-12 5 0 10,0-5-79-10,8 7 1 8,-6 0-61-7,-2-10 0 7,0 5-40-8,0 1 0 9,-2-6-45-5,-3 0 0-1,0 6-71 12,-7-8 0-15,-1 2-30-3,6-2 1 11,2 5-69-8,-5 5 0 10,8-10-35-11,-8 2 0 11,3 0 251-11,-1 1 0 13,4-1 178-7,4 5 1-8,2-7-71 6,1 0 0 2,-1 0-53-2,3 3 0 3,-5-1-93-3,-2 1 0 4,-1 1-35-5,-6-1 1 5,-4-3-39-5,6 5 1 4,2-3-107-3,0 5 0 3,3-4-30-2,-3 2 1 2,5-1 198-2,2-1 1-1,8-3 206 4,-2 0 0-3,-1-3-37 1,1 3 0 5,-3-4-111-9,7 4 0 1,0 0-58 4,-7 0 1-4,-7-5-113 4,7 5 1-3,7 0-109 4,-7 5 0-5,-2-5 20 4,2 7 1-3,2-2 447 4,6-1 0-3,-6 4-75 0,11-8 1 6,1 2-48-9,-11 0 1 8,-11-2-137-5,13 8 1-7,8-8-141 8,-13 2 0-2,2-2-100 3,6 5 0 5,1 5 172-12,-4-6 1 11,-2 4 315-9,4-6 0 1,8 3-88 2,-5-3 1 1,7 1-78-1,-14 1 1-1,-8-4-121 2,7 0 1 8,11 0-103-10,-11 0 1-5,-2 0-134 6,3 0 0 8,-4 3 367-12,4-3 0 8,-1 0 90-8,1 5 0 9,2-3-12-9,5 5 0 9,-3-4-106-9,-9 2 1 9,-1-1-81-9,1-1 1 9,-3-1-116-9,5 8 1 9,2-10-67-9,-4 2 0 11,7-2 11-11,-8 3 0 8,3-3 416-7,-5 2 1 6,3-2-49-8,2 2 1 11,2 6-74-10,-2-8 0 10,-2 2-30-10,-3-2 0 10,-3 3-119-10,-2-1 1 7,1 0-35-6,1 6 0 8,6-8-117-10,-3 4 1 10,-5-1-35-9,5 4 1 9,5-5 253-8,-10 3 1 7,5 3 221-8,3-6 0 9,6-2-93-8,-8 5 1 7,-1-5-55-8,-5 0 1 10,5 0-89-11,-5 0 0 10,0 0-9-9,-2 0 0 11,-1 0-91-11,-4 5 1 8,7-3-27-8,-5-2 0 9,8 5-68-9,-8 0 0 9,3 2 60-9,-6-7 0 8,1 0 176-8,0 0 1 9,4 0 120-10,-1 0 1 11,-4-3-32-10,1 3 0 11,0 3-45-7,-1-3 1-6,1 0-33 7,0 0 0-1,-1-3-53 2,1-1 0-4,2 4-38 3,-4-5 0 5,-4 5 12-10,-4 0 1 5,2 0-35-3,1 0 0 3,-3 0-3-2,-1 0 1 3,1 5 14-1,3-5 1 0,-6 0-44-3,3 0 0 5,2 0 37-5,0 0 1 6,3 0-42-6,-5 0 1 4,0-5 5-3,-1 5 0 3,4 0 61-3,-6 0 0 3,3 0-36-4,0 0 0 5,5 5 198-5,-8-5 1 5,8 0-11-4,-3 0 1 3,-2 0-54-3,2 0 0 3,0 0 3-4,3-5 0 5,0 5-58-4,2-5 0 5,0 5-27-7,-4-2 0 5,-1 2 1-3,-2 0 0 8,2-5-2-11,-2 5 1 13,2 0-8-10,0 0 1-5,3 0-18 9,-3 0 1 0,-2 0-25-8,0 0 1 12,5 0 39-14,-8-5 0 9,1 5-63-5,-1-2 0 6,0-1 28-3,-2-2 0 9,0 5-10-8,2 0 1-8,-4 0 29 10,2 0 1-6,2 0-14 1,-2 0 1 6,0 0 23 2,2 0 0-6,-7 0-16-7,-5 0 0 9,20 0 65-2,-20 0 1 3,12 0-12-6,-12 0 1 4,15 0-33 0,-15 0 0-1,12 0 10 0,-12 0 0 1,13 0 8-3,-13 0 0 6,12 0-3-7,-12 0 0 6,10-2 18-2,-10 2 0-1,0 0-24 0,0 0 0 2,0 0 29-4,0 0 0 11,0 0-54-16,0 0 1 8,10-5 58-2,-10 5 0 5,15-10 4-7,-15 10 0 5,14-4-16-3,-14 4 1 10,13-12-18-14,-13 12 0 5,12-5-7 1,-12 5 0 0,13-15 4-3,-13 15 1 3,12-9 42-2,-12 9 1 6,17-17-48-8,-12 5 1 5,5-5-14-2,0-2 1 0,-3-13-39 1,-2 1 1 7,-2-8-8-13,-3 6 1 10,0-8-11-10,-3 7 1 6,3 3 85-3,-5-10 1 4,5 0 42-1,-5 5 0-1,5-5 10-1,-2 4 0 3,2 1-45-3,0 3 0 3,0 6-12-3,-5 5 1 4,5-2-10-5,0 3 0 4,0 6-16-3,0-2 1 4,0 0 16-5,0-2 1 4,0 2-42-3,0 0 0 3,0-2 56-4,0 5 0 5,0-1-52-3,-3 1 0 1,1 4 4-2,0 3 0 2,-6-3 23-2,3-2 1 4,-7 7 74-1,2-4 0-3,3 1 29 1,-6 6 0 8,1-5-64-13,-3 4 0 10,0 1 44-10,-7-8 1 11,-5 6-75-10,0-6 1 9,-1 3 15-10,6 4 1 13,2-9-63-12,-9 5 1 11,-8-3-27-8,5 3 1-6,-8 2-71 14,-2 0 0-8,-7-2-58-5,4 2 0 13,-4-2 313-11,-1 2 1 11,1 3 93-12,-8-10 1 11,3 7-128-10,2-2 0 3,3 2-173 2,-13 5 1-2,-5 0-199 2,-2 0 1-3,-5 0 382 5,5 0 0-4,5 0 136 1,-1 0 1 0,6 0-217 1,-3 2 1 8,0 8-158-8,-9-7 1-8,-6-3-130 14,-17 2 1-11,-9 0 595 1,9 8 1 4,5-5-245 5,15 4 1-10,17-4-242 13,-30-5 1-11,-16-5-43-5,4 3 0 15,3 2 529-12,2-5 1 8,7 3-342-8,-9-1 1 9,0 1-254-10,-1-8 1 8,3 3 479-6,-7-5 0 6,-3 12-111-4,8-14 0 7,10 4-343-9,-13 3 1 8,-7-1 333-9,2-1 1 8,3-10 81-9,-3 9 1 11,3-5-393-11,-6 6 0 12,-4 6 273-12,5 1 1 11,-5-12 85-10,12 4 0 10,10 5-276-11,-10-2 0 9,5 7-105-9,3-5 0 8,2-2 561-6,-2 2 1 4,9 0-323 1,1 5 1-2,11-2-121-2,-4 2 1 7,0 2-141-9,17-2 1 7,3 0 481-3,0 0 0 0,2 0-84 0,2-2 1 2,-4-1-114-1,5 3 0 0,2 3-65 1,0-1 1-4,0 8-114 4,0-8 0-3,3-2 13 2,-1-2 0 4,-2-3 41-9,3 0 0 7,-1 3 291-7,3-5 0 6,3-1-48-3,2 6 0 3,-5-5-55-3,10 4 1 5,2 1-96-7,-2 2 0 5,2 0-4-3,5-7 0 3,6 7-64 0,4-3 1-2,-2 1 36-1,4-1 0 8,-4 3-35-12,2 0 1 11,-2 0 71-10,4 0 0 9,-1 0-45-10,1 3 1 12,1-3-445-12,2 0 1 10,3 0-503-9</inkml:trace>
    </iact:actionData>
  </iact:action>
  <iact:action type="add" startTime="24955">
    <iact:property name="dataType"/>
    <iact:actionData xml:id="d2">
      <inkml:trace xmlns:inkml="http://www.w3.org/2003/InkML" xml:id="stk2" contextRef="#ctx0" brushRef="#br0">29856 13855 0,'0'0'2,"0"0"-2</inkml:trace>
    </iact:actionData>
  </iact:action>
  <iact:action type="add" startTime="26588">
    <iact:property name="dataType"/>
    <iact:actionData xml:id="d3">
      <inkml:trace xmlns:inkml="http://www.w3.org/2003/InkML" xml:id="stk3" contextRef="#ctx1" brushRef="#br0">22753 9891 1815 0,'0'0'0'10,"-20"9"46"-6,20-9 0 4,0 0-38-2,0 0 0 5,0 0 15-7,0 0 1 4,0 0-121-1,0 0 0 1,0 0 191-1,-12 12 1 2,-6 3 142-3,-19 18 1 4,-7 13-84-5,-3 12 1 4,-5 7-165 3,-10 7 1-6,-2 1-261-3,2-6 1 8,3-2 60-6,10-12 0 4,4-7 250-3,13-7 1 3,3-8 55-4,4-2 0 4,8-10-11-3,2 3 1 3,7-5-12-2,-2-8 1 1,8-2-142-2,2-7 1 3,0 0-421-1,0 0 1-1,0 0-288-1</inkml:trace>
    </iact:actionData>
  </iact:action>
  <iact:action type="add" startTime="27091">
    <iact:property name="dataType"/>
    <iact:actionData xml:id="d4">
      <inkml:trace xmlns:inkml="http://www.w3.org/2003/InkML" xml:id="stk4" contextRef="#ctx1" brushRef="#br0">22032 9891 2107 0,'7'14'0'6,"10"10"88"-6,-7-12 0 9,-2-9-10-3,-8-3 0 5,17 4-10-8,-2 8 1 6,7 5-1-3,8 17 0 3,4 19-17-3,3-5 0 4,5 10-93-3,-2 0 1 0,-1 5-63 0,-2-6 1 2,0 4-88-4,-2-11 1 10,0-4 69-15,-6-5 0 12,-12-7 65-8,3 2 0 6,0-5 59-2,-8-7 0 0,-2-9-68-3,-2-3 0 3,-1 0-1108-2</inkml:trace>
    </iact:actionData>
  </iact:action>
  <iact:action type="add" startTime="31055">
    <iact:property name="dataType"/>
    <iact:actionData xml:id="d5">
      <inkml:trace xmlns:inkml="http://www.w3.org/2003/InkML" xml:id="stk5" contextRef="#ctx0" brushRef="#br0">30348 12314 0,'0'0'3</inkml:trace>
    </iact:actionData>
  </iact:action>
  <iact:action type="add" startTime="31409">
    <iact:property name="dataType"/>
    <iact:actionData xml:id="d6">
      <inkml:trace xmlns:inkml="http://www.w3.org/2003/InkML" xml:id="stk6" contextRef="#ctx1" brushRef="#br0">22321 7739 2017 0,'0'0'0'7,"-8"14"34"2,8-14 0-6,0 0-25 4,0 0 0 3,10 12-8-2,-3-2 1 1,-4 2-72-6,-1 14 0 7,1 11-90-4,-6 13 1 4,-2 3 126-5,-7 10 0 4,2 4 151-2,0-2 0 8,3 5-64-15,2-10 1 17,0-9-5-17,3-8 0 13,-1-9-48-10,1-5 0 5,2-10 1-2,0-7 0 3,0-2-4-4,0-10 1 4,0 12-41-4,0-12 0 5,0 0 43-4,-5-12 0 3,-5-2-82-3,2-1 0 3,-1 3-5-4,-6-10 0 5,0-2-2-4,-2 5 0 8,4 2-4-12,-2 3 1 13,3-1 136-12,0 10 0 11,2-7 57-6,10 12 1-5,-12-7-26 1,12 7 0 2,0 0 64 1,0 12 0 1,0 12-20-1,2-2 1 2,0 12-58-5,6 2 1 7,2 0-45-6,0 0 0 4,2-5-21-3,0-2 0 9,1-9-1-12,-3-1 1 12,-3-5 16-12,0-4 1 2,-2-3 7 9,-5-7 1-9,13 5-1-5,-13-5 1 8,17-19 37 1,-5 2 0 5,6-5-56-11,-1-2 0 10,5 2 2-9,-5-2 1 0,3-2-42 4,0 4 0-1,0-2 19 1,-5 7 1-1,-1 5 12 9,-4-2 0-12,-2 6 9-4,-8 8 0 9,5-14 73-2,-5 14 0 1,-10-12-80 1,-10 7 1 4,-12-2-161-11,-5 2 0 11,-10 3-88-11,0 2 0 10,0-3-1121-9</inkml:trace>
    </iact:actionData>
  </iact:action>
  <iact:action type="add" startTime="32449">
    <iact:property name="dataType"/>
    <iact:actionData xml:id="d7">
      <inkml:trace xmlns:inkml="http://www.w3.org/2003/InkML" xml:id="stk7" contextRef="#ctx0" brushRef="#br0">32622 12145 0,'0'0'8</inkml:trace>
    </iact:actionData>
  </iact:action>
  <iact:action type="add" startTime="32688">
    <iact:property name="dataType"/>
    <iact:actionData xml:id="d8">
      <inkml:trace xmlns:inkml="http://www.w3.org/2003/InkML" xml:id="stk8" contextRef="#ctx1" brushRef="#br0">24571 7440 1905 0,'0'0'0'3,"-3"17"3"2,3-17 1 8,0 0-80-11,0 0 1 7,25 5 116-3,-12 2 0 6,-1 7 35-9,-2 20 1 6,2 21 6 2,0-2 1-7,3 15-84 2,3-8 0 4,-1 5-48-2,-2-2 1-2,-1-3 7 0,4-2 0 7,-6-12 16-8,-4-8 1 3,-1-6 21-2,-2-6 0 2,0-7-52-2,-5-7 0 4,0-7-6-5,0-5 0 5,0 0-41-4,-13 0 1 4,-6-5 15-5,1-4 1 5,-1 4 83-4,-1-7 0 2,0 0 88-1,5 7 0 0,3-7 23 2,2 7 1-1,5-2 14-3,5 7 0 3,-10-7-159-1,10 7 1 1,0 0 126-1,0 0 0 4,0 0 0-8,0 0 1 8,15 14 9-6,0 3 0 5,2 0-69-4,3 0 1 4,0 4 26-6,4-4 1 5,1 0-62-4,-8-2 1 6,3-1-1-3,-5-9 0-1,-5 7-43-2,0-10 1 4,0-2 8-2,2-2 1 1,3-12 16-2,-3-6 1 3,3-6-16-4,-3 6 0 5,-2-4 54-3,3-2 1 2,-1 4-11-2,0-2 0 0,1 5 52-1,-3 2 0 3,-8 2-10 1,0 6 0-4,-2 4-55 0,0 5 0 2,-2-14-16-2,-8 14 1 2,-7 0-52 0,-18 7 0 0,-12 5-94 1,8-3 0-3,4-1-294 3,-14-1 1-2,2-5-374 0</inkml:trace>
    </iact:actionData>
  </iact:action>
  <iact:action type="add" startTime="38013">
    <iact:property name="dataType"/>
    <iact:actionData xml:id="d9">
      <inkml:trace xmlns:inkml="http://www.w3.org/2003/InkML" xml:id="stk9" contextRef="#ctx1" brushRef="#br0">22056 9859 1883 0,'0'0'0'10,"0"0"0"-7,0 0 0 6,0 0-8-2,0 0 0 2,0 0-15-3,0 0 1 1,35 24 17 0,-15-9 0 1,7 2 35-2,0-1 0 4,8 1 27-3,-8 12 0 2,5 0-6-4,-5 12 1 4,0-5-68-4,3 0 1 7,-5-2-65-3,-1 2 0-3,1 3-51 1,-3-3 0-1,-2-5-74 3,2-2 0-2,0-2-110 3,-2-1 0-4,0-4 161 1,0 2 0-1,2 3 36 0</inkml:trace>
    </iact:actionData>
  </iact:action>
  <iact:action type="add" startTime="38260">
    <iact:property name="dataType"/>
    <iact:actionData xml:id="d10">
      <inkml:trace xmlns:inkml="http://www.w3.org/2003/InkML" xml:id="stk10" contextRef="#ctx1" brushRef="#br0">22716 10577 191 0,'0'0'0'2,"-13"-5"342"3,13 5 1 4,8 13-152-4,-8-13 0 4,20 9 7-3,-10 1 1 3,2 4-77-4,0-7 0 4,1 6-74-3,-6-4 1 3,0 6-13 0,1-11 0-2,-3 8-55-2,-5-12 1 5,0 0-406-4,0 0 0 4,0 0-298-5</inkml:trace>
    </iact:actionData>
  </iact:action>
  <iact:action type="add" startTime="38674">
    <iact:property name="dataType"/>
    <iact:actionData xml:id="d11">
      <inkml:trace xmlns:inkml="http://www.w3.org/2003/InkML" xml:id="stk11" contextRef="#ctx1" brushRef="#br0">22792 9898 1804 0,'0'0'0'7,"0"26"56"1,0-26 0-1,0 0-22-1,0 0 0 2,0 0 7-2,0 0 1 5,0 0-80-7,0 0 0 6,0 0-32-4,-12 7 1 2,-8 10 266-2,-7 7 1 4,-10-2 10-4,-2 17 1 3,-8 6-140-2,2 1 0 1,-2 12-123 3,5-5 0-4,0 3-121-3,0-6 0 4,-7-6-82-1,2 1 1 3,2 1 52-6,8-10 0 5,5-12 210-3,0 0 1 5,0 3 249-3,2-3 0-2,6 5-63 0,4-7 1 3,3-3-94 0,2-5 1-4,0-4-40 2,0 0 0 1,3 4-27 2,-1 1 0-4,1-6-5 0,5 3 0 2,2-7-40-2,5-5 1 4,0 0-11-6,0 0 0 7,0 0-13-5,0 0 1 3,0 0-172-4,0 0 0 5,0 0-1367-5</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context xml:id="ctx1">
      <inkml:inkSource xml:id="inkSrc1">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1" timeString="2020-11-06T02:24:50.549"/>
    </inkml:context>
  </inkml:definitions>
  <iact:action type="add" startTime="1467">
    <iact:property name="dataType"/>
    <iact:actionData xml:id="d0">
      <inkml:trace xmlns:inkml="http://www.w3.org/2003/InkML" xml:id="stk0" contextRef="#ctx0" brushRef="#br0">24950 4178 0,'0'0'4,"0"0"-3,0 0-1</inkml:trace>
    </iact:actionData>
  </iact:action>
  <iact:action type="add" startTime="1728">
    <iact:property name="dataType"/>
    <iact:actionData xml:id="d1">
      <inkml:trace xmlns:inkml="http://www.w3.org/2003/InkML" xml:id="stk1" contextRef="#ctx1" brushRef="#br0">14767 2917 2006 0,'0'0'0'4,"0"0"72"2,0 0 0 1,0 0-54 1,0 0 1 1,0 0 13-5,0 0 1 8,10-29-84-8,-5 7 0 5,7-9-18-3,0 0 0 4,3-8-127-5,7 3 1 4,10-10-318-3,-2 5 0 6,10 5 680-10,4 0 1 8,10 2 337 0,8 5 0-4,7 3-328 4,5 4 0-4,-2 0-372 1,2 13 0 2,0 2 30-4,5 7 0 4,0 7 475-4,0-5 1 5,-2 13-177-5,-10-8 0 3,-8 12-86-1,-10 0 0 4,-7-2-50-6,-7 3 1 4,-10-1-3-3,-3-7 0 4,-7 7 3-5,2-9 1 3,-10 2-14 0,6-5 1-1,-1-5-92 3,5-2 1-6,1-9 31 3,2-8 1 3,-1 0-55-4,6-2 1 3,0-8 253-3,4 6 0 3,6-3 80-2,7-3 0 2,7-2-72-5,3 3 0 6,7 2-135-2,-2 2 0 0,5 7-234-4,0 8 1 6,0 7-30-4,2 7 1 3,2 8 480-4,-9 2 1 5,-7 4-118-3,-1 6 1 1,-9-8-16-2,-3 8 0 3,-8-3-28-2,-4-7 1 2,-8 2-52-4,3-2 1 3,-8 0 10 1,8-3 0 0,5-2-104-6,5-9 1 9,2-6-96-7,7-11 0 4,8-3-119-4,2-7 1 4,8 0 713-2,5-10 1 2,7 0-250-4,5 3 1 3,0-5-258 0,3 12 0 1,5-5-28-3,24 5 1 2,20 2 342 1,-10 10 1 1,0 12-260-8,-17 12 1 7,-13 5-274-3,-17 4 0 3,-17 6 279-1,3 2 0-2,-6 12 163 0,-5-10 0 4,3 3 9-3,-2 0 1 3,-1 2-16-5,-7-12 0 3,0 0-101-1,-5-12 0 0,1 0-75 1,1-12 1 1,1-7-143-4,7-5 0 4,2-5-121-3,6-7 0 3,4-5 650 0,10-7 1-4,10-8-125 5,18-1 1-3,9-8-287-2,-5 7 0 4,1 2-152-1,1 8 1 4,4 12 491-9,-6 10 1 5,0 7-269-3,-9 14 0 4,-8 5-141-3,-17-3 0 4,-13 16-54-4,3-6 0 2,-5 17 321-1,2-10 1 2,-2 13-46-3,-5-10 1 2,-12 2-17 1,4 3 0 2,1-5 23-8,-5-3 0 4,-1-6-73 2,1-8 1-4,0 0-49 2,2-19 0 3,2-1-92-5,8-6 1 4,5-15-183-2,5 0 0 2,2-2 603-4,11-1 0 3,9-4-157 1,-3 10 1 0,1-10-218-5,22 7 0 5,17-5-144-2,-2 17 1 2,4 7 461-3,-9 10 0 1,-8 8-179 3,-9 11 0-2,-8 7-189-3,-17 1 1 4,-15-1-217-2,2 11 1 6,-2 6 401-11,-8-7 1 5,-4 5 65 3,-3-7 0-5,-7 0 23 1,2 2 1 5,3-5-46-7,-3-2 1 5,0-12-32-1,5-10 0 0,-5-7-48-3,8-7 1 3,-1-10-89 1,4-12 0-1,4-2-106-3,4-8 1 4,4 3-9-2,4-5 0 3,8-5 469-6,19 0 1 5,16-7-214 1,-11 12 1-5,-2 3-160 1,-2 19 1 4,2 2-276-5,-5 10 1 3,0 16 655 0,-15 6 1 0,-7 2-176 1,0 2 0-3,-5 10-123 0,-5 4 1 2,-10 11-48 2,0 2 1 1,-3-1-23-9,6 11 1 21,4 2-82-16,-7-15 0 3,0-12-3-6,0-4 1 6,-2-13 318-1,4-14 1-3,3-12-8 0,8-2 1 3,4-15-42-2,3 0 1 0,5-2-97 1,12-15 1 1,7-7-336-4,11 12 1 3,7-7 589 2,2 9 0 1,3 10-230-8,-11 10 0 4,-6 7-242-2,2 9 1 5,-3 11 134-3,1 9 0 3,-6 9 222-6,-7 10 0 5,-4 15-149-2,-24-13 1 3,-16 1 46-6,-5 4 0 4,-8-7-13 2,-5 8 0-6,-7-3-65 4,0-10 0 1,-2-2 17-3,2 0 0 2,-5-15-49-1,7 1 1 3,3-15-14-2,7-10 1 0,8-7-169-5,7-9 1 7,10-10-118-4,5 0 0 4,5-3 771-5,12-2 0 3,8-2-257 2,12 4 0 1,12-11-184-9,-7 21 0 6,0 12-361-2,0 10 0 2,2 9 660 0,-7 15 1 0,-2 12-184-2,-11 7 1 3,-6 5-57-1,-18-10 0 1,-13 0-47-5,1 8 0 5,-6 0-87 3,4-1 0-10,-1 5 0 7,0-9 0-3,0-5 89 2,2-5 1 6,4-7 119-12,1-12 1 9,3 0-19-9,2-12 0 7,6-3-53-4,-1-7 1 7,6-2-104-3,1-13 0-6,4 3-346 5,19-9 1 2,17 2 569-7,-2 2 1 7,5 5 22 0,-8 5 0 1,1 10-241-9,-8 11 1 6,-8 3-172-3,-7 3 0 6,-7 11 308-4,-15-2 0 2,-12 5 23-6,-6 9 1 7,-7 6 13-1,-2-1 0-4,-5 10-71 6,-3-10 1-4,-2 3-14-1,-2 0 1 2,-1-5-57-3,3-3 1 10,0-9 16-11,7-12 0 9,8-15 31-6,2-2 1-7,5-7-72 13,3-7 0-9,4-6-111 9,6 3 1-7,7 0-268-6,-1 3 1 15,6 7 668-11,3 4 1 2,4 10-73 6,-2 0 0-5,2 10-87-6,-7 5 1 8,-6 12-37-1,-4 2 0 6,-7 2-108-10,-10 8 1 0,-8 5 51 7,-7-6 0-6,-8 6-1 9,-7 4 1-8,-7-4-2-5,-1-8 1 14,1-2 0-11,-1-5 1 2,-2-5-1 1,3-2 0 0,0-5-2 7,7-12 0-8,0 0 0-5,10-5 0 7,4-9-78-1,11 0 0 5,7-8-160-7,5 12 0 9,5-2 304-7,3 17 1-6,4 5 30 14,-2 6 1-10,0 13 18-5,-3 12 0 14,-2-4-9-8,-2 16 0 9,-5 9-66-9,-3-2 0-6,-10 15-55 5,-2 2 1 5,-8 5-29-6,-10 0 0 12,-6-2 47-12,-9-3 0 0,-9 5-38 7,0-17 0-2,-3-10-85-8,-5 3 1 9,-4-7 29-4,7-8 1 10,4-14 88-9,6-7 1-7,2 2 41 16,5-12 1-11,3-3 31-5,7-9 1 18,0 0-6-12,12 8 0-6,3-1-35 15,2 10 1-8,1 2-33-7,-1 0 1 16,-2 15 5-9,-8 2 1-7,-2 0-14 15,-12 10 1-9,-8 7-97-6,-15 7 0 17,-12-4 186-9,-10 11 1-8,-9-2 29 15,-6-2 1-10,-12-10-291-5,-12-7 1 19,-16-3 260-14,-21 0 0-5,-20-6 5 16,17-11 1-11,10-19-251-4,27-2 0 16,22-15-43-10,8 3 1-7,15-5 356 15,-1-5 0-9,8-12-81-6,8 1 1 17,6-11-31-10,6 10 0-7,5 7-21 20,7 1 1-14,3 11-39-4,7 10 1-1,-10-10 15 14,-5 22 1-7,-5 10 45-8,-37 19 1 22,-24 19-351-15,-11-7 0 12,-11-4 619-14,-4-8 1-5,-4-8-451 16,-30-11 0-12,-19-8 95-3,14-9 1 16,5-17 196-10,20-5 1-7,15-9-331 15,2-6 0-9,8-9-110-5,10 5 0 14,7-7 580-8,17 0 1-7,15-1-170 15,2 3 1-8,8-2-121-7,5 9 1 18,8 5-9-12,1 10 0-6,4 2-34 16,4 3 1-11,2 2-32-5,-9 21 0 20,-5 1-81-15,-13 19 0-5,-9 14-132 14,-8-2 0-8,-5 5 585-6,-7 0 1 17,-5 9-170-10,-7-7 1-7,-6 0-327 17,-29 8 1-12,-22-5 428-5,7-11 0 22,-3-11-220-15,16-14 0-7,9-15-300 0,-2-7 0 16,-3-13 467-12,13-4 1 2,7-14-143 1,5-3 0 1,8-3-155-3,12 8 1 3,12 7-54-2,0-4 1 10,5-8 207-12,3 9 0 0,4-9 121 11,6 12 1-8,2 3-77-6,7 9 1 16,5 7-49-11,-2 3 0-6,-2 14-43 15,-8 13 1-9,-1 13-99-6,-11 6 0 15,0 9-83-6,-8 0 1-9,-15 10 259 15,-4 7 1-10,-6 0 91-5,-14 5 1 17,-13 12-268-10,3-19 1-7,-5-13-187 17,5-14 1-11,2-14 581-6,20-7 1 16,17-15-250-9,-2-5 0-7,2-5-165 20,-2-7 0-15,2-2-52-5,3-10 1 12,2-9 256-6,11 1 0-5,9-11-16 19,4 2 1-16,4-2-95-4,9 7 1 17,8 3 41-12,2 6 1-5,5 8-19 16,0 5 0-12,3 7 31-4,7 12 1 15,-7-7 49-11,-8 21 1 1,-5 10-55 2,-7 12 1 10,-8 10-43-11,-9-2 0-6,-11 4-300 15,-9-2 0-8,-15-1 493-7,-5 4 0 15,-10-8-136-12,-29 2 1 12,-25 0-473-9,9-11 0-6,-2-18 845 15,15-7 1-9,15-9-461-6,-5-13 0 15,7-6-141-12,11-15 0 11,4-5 396-7,12-12 0-7,8 4-172 14,15-4 1-7,12 0-46-7,10 12 0 14,12 8-58-10,8 4 1 13,0 0 42-12,2 12 1-5,2 3-60 6,-1 11 1 7,-4 3 58-10,-11 15 0 17,-8 4-38-12,-5 15 0-7,-8 11 76-1,-2 8 0 13,-7 0 199-9,-5 0 0 12,-10 8-340-12,-30 1 1-4,-24 11-58 16,4-25 1-11,-9-2 471-5,4-15 1 15,6-7-523-11,-8-7 0 11,0-17 386-10,7-3 1-4,3-11-131 13,5 0 0-7,5-15-255-7,5 5 1 14,7-10 378-10,3 0 1 11,12-9-35-10,10-1 1-5,12 3-121 15,17 12 1-8,16 13-33-7,-3-1 0 16,-3 9-71-13,-2 8 0 12,2 3-5-10,-2 14 1-5,0 0-139 14,0 9 0-7,-7 8 441-7,-6-3 0 15,1 8 10-12,-10-10 0 13,-1 2-171-12,-9 0 0-4,-5-2-297 16,-12-5 1-11,-8 3 571-5,-22 2 1 18,-18-3-349-11,11-11 0-7,-8-10-248 5,7-8 1 13,1-7 574-11,9-11 0-7,11-8-337 15,4 0 1-9,10-5-198-6,-5-4 1 14,7-8 383-10,13-2 1 13,5-8 15-13,12 6 0-4,15-8-154 18,13 22 1-15,16 0-16-3,6 2 1 16,7 7-48-13,2 8 1 2,3 5-20 2,0 2 0 2,3 7 56-2,-8 5 0 0,10 0 76 1,-10 0 1 2,7 21 20-8,-14-9 0 13,2 5 7-15,-37 7 0 24,-18-4-321-15,-6-8 0-1,-16 0 293 2,3-12 0-6,-2-7 104 12,4-10 0-10,10-10-174-6,6-7 0 15,9-11-45-11,10-4 0 16,5-4 72-12,12 0 0-8,5-4 42 0,8-4 0 16,7 1-67-11,10 2 0-5,7-2-26 23,-4 14 1-16,4 3 0-7,0 12 0 0,1 11 53 14,-1 1 1-7,-5 5 24-7,-7 14 1 15,10-10-30-10,-10 10 0 8,0 0-3-6,-12 0 0-7,-5 2-32 5,-8-11 0 4,-5-1-138-2,-7-9 0 5,-2-3-2-8,-3 3 1 12,2-3 148-10,3-4 1-5,8-1 90 13,9-9 1-8,7 2 68-6,6-9 0 16,14-5-2-13,6-5 0 9,4-10-76-8,10 10 0 8,10-7-41-8,0 7 0 0,0 7-27 10,-7 12 0-7,2 3 6-7,-7 7 1 16,-10 7-12-13,-5 7 0 2,-3 5-41 8,-7 5 0-5,-25 0-65-8,-4-2 1 21,-8 2-77-18,-3-12 1-2,-7-2 145 12,5-3 0-5,3-7 157-8,4-10 0 14,5-2-7-10,6-8 1 1,6-1-104 10,11-8 0-10,2-1-161-5,10-3 0 19,10-1 247-14,7 12 1-4,5 0 29 14,10 5 1-9,10 8-3-6,-2 1 0 18,-1-4-92-13,-2 12 1-4,0 0-23 20,-10 5 1-7,-12 4-64-13,-3 3 0-1,-4-5-17 0,-6 0 1 18,-4 3-416-12,-6-3 1-6,-4-7-576 16</inkml:trace>
    </iact:actionData>
  </iact:action>
  <iact:action type="add" startTime="11392">
    <iact:property name="dataType"/>
    <iact:actionData xml:id="d2">
      <inkml:trace xmlns:inkml="http://www.w3.org/2003/InkML" xml:id="stk2" contextRef="#ctx0" brushRef="#br0">15722 6458 0,'0'0'3,"14"39"0,-14-13 2,79 324 4</inkml:trace>
    </iact:actionData>
  </iact:action>
  <iact:action type="add" startTime="11687">
    <iact:property name="dataType"/>
    <iact:actionData xml:id="d3">
      <inkml:trace xmlns:inkml="http://www.w3.org/2003/InkML" xml:id="stk3" contextRef="#ctx1" brushRef="#br0">4968 7558 1972 0,'0'0'0'5,"0"0"10"-4,0 0 0 11,0 0 60-12,0 0 0 8,0 0 14 1,0 0 1-2,0 0-63 1,0 0 0-1,12 5 50-1,5 29 1 4,1 19-36-3,1 7 0 0,-1 17-163 1,1 12 0-1,-6 5 203 1,-6 41 1 0,-2 26-210-1,-5-9 0 1,-5-2 180 0,0-3 1 0,-2 0-18-1,2-27 0 2,2-7-52-4,3-28 0 4,5-20 63-2,3-27 0 0,-6-21-38 0,3-2 1 2,0-11 52-2,-5-4 1 0,15-4-58-1,2-13 0 3,8-24 40-2,-5 9 1 1,2-1-94 1,3-18 0-1,7-4-124-3,-8-3 0 3,9-2-28-2,-9 7 1 4,1 9 62-3,0 10 0 1,-8 6 331 0,-5 8 0 0,1 3-43-4,-6 5 1 4,-2 10-21-1,-5 2 1 2,10-2-33-3,-10 2 1 4,22 9 0-5,-10 15 1 4,3 12 3-1,3 3 0-1,-1 12-60 0,-5 14 1 1,3 5-107-2,-3 4 1 4,1 11 133-4,-1 4 1 3,0 10-65-1,6 26 1 1,-1 12-6-6,3-19 0 7,4-12 6-5,-4-17 1 4,-7-14 42-1,-1-22 1 1,-7-17-76-4,2-4 0 4,-2-15 25-4,3-1 1 6,-3-4-13-6,-5-12 0 4,7 12-43-4,-7-12 1 4,12-21 6-3,1-3 0 6,4-17-38-6,-2-3 1 2,2-4 88-3,-2 2 1 3,2 3-8-3,0-5 0 4,3-3-55-1,5 8 0 1,-5-5-16-3,2 14 0 3,-7 3 28-2,2 2 0 2,-2 2 80-2,-3 8 0 0,-2 4 57-1,-2 6 0 3,-4 4 37-3,-4 5 0 2,13-5-70 1,-13 5 0-2,15 10 3-2,-3 7 1 4,0 4-34-1,6 3 1 0,-6 10-9 1,5 0 1-2,3 9 18-3,-3 3 1 4,10 7 27-1,-7 19 0 2,5 13-19-4,-3 6 0 8,-2 13-85-9,10 16 1 4,2 15 98-1,-5-9 0 1,-5 1-102 0,-2-21 1-1,-3-14-19 1,3-10 0 1,-8-12 14-1,1-15 0-3,-8-21 46 1,2 0 0 4,5-8 0-4,-7-7 1 4,3 3 10-6,-6-5 1 5,1-3-108-3,-3 1 1 4,0-10-1983-5</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context xml:id="ctx1">
      <inkml:inkSource xml:id="inkSrc2">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1" timeString="2020-11-06T02:24:50.549"/>
    </inkml:context>
  </inkml:definitions>
  <iact:action type="add" startTime="879">
    <iact:property name="dataType"/>
    <iact:actionData xml:id="d0">
      <inkml:trace xmlns:inkml="http://www.w3.org/2003/InkML" xml:id="stk0" contextRef="#ctx0" brushRef="#br0">18872 5054 1950 0,'0'0'0'4,"-17"3"43"1,17-3 1 3,-7-10 11-2,7 3 0 3,0-8 25-3,-3 3 0 3,1-5-44 4,-8 5 1-9,-3-4 9 3,-6-1 1 1,-6-3-8-2,-2 1 0 2,-8-3-46-1,1 6 0 2,-6 1-91-2,-4 1 0 0,-3 4-148 3,-5 3 1 14,0 4-300-20,-5 3 1-4,-5 0 1007 0,1 5 1 7,-1 7-246 0,5-2 0 5,0 2-185-6,3 2 1 1,2 3-169 2,-2 7 1-2,-3 5-99 1,2-7 1-2,4 9 52-1,9-2 1 5,0 0 439-4,2 12 1 3,3 2-81-2,5 6 0 1,5 1-50-1,2 1 1 1,3-1-115 0,2 6 1 1,3 2-50-2,-5-8 1-1,7 6 47 0,2 2 1 2,1-5 16 0,7 7 1 0,10-5-104-2,-3 8 0 3,11-5-102-3,2 0 0 4,4-10-207-2,1 2 0 0,7 3 128-5,-2-12 0 7,2-7 636-5,5 7 0 5,5-10-98-4,0 1 0 5,8-1-68-6,-1-2 1 4,6-5-162-2,-6 0 0 0,1 0-149 1,2-4 0 0,2-1-205 0,-4 2 1-2,4-6-17 1,5-8 0 1,3-2 663-2,-5-5 0 3,2-5-157-3,-9 0 1 3,2-7-103 0,-5 0 0-1,-5-2-67-4,2-3 1 5,-2 0-110-3,-2 0 0 3,-3 0-124-2,3-7 1 2,-6 7-72-2,3-2 1 1,5 0-37 0,-7-3 0 0,2 3 550-4,0-3 1 4,-5 3 72 0,3-5 0 0,0 2-81 1,-6-7 0 4,4-2-77-11,-4 2 0 4,-1 0-103 0,-1 0 0 4,0-5-62-6,-5 5 1 7,3-2-20-7,-5 0 0 6,0-10-9-4,-3 9 0 3,0-1-20-3,-4-3 0 2,-1 12 39-2,-4-3 1 3,-1 3 29-3,-2 0 0 3,0-12 14 0,0 2 1-3,-2 3 42 2,2 2 1-1,0 0-14-2,0-3 0 6,0 1-6-6,-3 0 1 4,-2-1-64-2,-5-8 1 1,-2 1-84-1,-3 3 1 1,0-3-29-1,-9 1 1 3,-1-1 68-5,0 10 1 3,3 5-5-2,-5-2 0 5,-5 6 68-4,2-4 1 0,3 5 259 1,0 5 1-1,0-1-56 0,-6 1 1 2,1-1-114-3,-2-2 0 2,-3 3-234 0,5 4 0-1,-3-2-715 1,-2-2 1-1,2 4 466 0</inkml:trace>
    </iact:actionData>
  </iact:action>
  <iact:action type="add" startTime="3067">
    <iact:property name="dataType"/>
    <iact:actionData xml:id="d1">
      <inkml:trace xmlns:inkml="http://www.w3.org/2003/InkML" xml:id="stk1" contextRef="#ctx0" brushRef="#br0">22452 10874 2006 0,'0'0'0'9,"0"0"116"-5,0 0 1 6,0 0-60-3,0 0 0 1,0 0-59-3,0 0 1 4,0 0-59-3,0 0 0 3,0 0 58 0,0 0 1-3,-3-32 27 0,-2 18 0 3,-5-10-26-3,-7 2 0 3,-8 0-148-3,1 1 1 7,-11 1-19-11,-7-1 1 8,-7 4-26-2,7 0 0 1,-5 0 539-2,-3 8 1 0,3-4-101 1,0 9 1-1,8 1-138 2,-13-4 1-5,-2 2-138 4,-1 10 1 0,-2 5-104 0,6 7 1-1,1-1-66-2,1 8 0 6,2-4 215-6,2 11 0 3,1 5 172-1,7-2 1 1,5 0-117-1,2 7 1 2,5-5-36-3,6 5 0 3,-1 0-43-3,3-10 1 2,4 5-24-1,-4 5 1 3,5 3 18-5,4-1 1 4,-4 5 18-3,2-2 1 3,3 2-14-3,2 3 1 4,5-3-13-6,0-2 0 6,2-3-86-4,5-4 1 3,-2 4 1-3,5-4 0 3,5-3-64-3,5 2 1 3,0-4 2-3,-1 0 0 3,4-3 86-2,1-4 0 2,4-3 230-3,1 5 1 1,3-8 81 0,3 3 1 3,2-7-88-4,2-2 0 2,1-1-65-2,-1-7 0 3,6 1-124-3,-8 4 0 3,0-8-43-3,0 4 0 3,0-1-92-4,-2 0 0 5,-1-7-79-4,1 5 0 4,2-5 190-4,0-5 0 4,0-4 273-5,0-4 0 4,-2 1-73-3,-3-2 0 3,0-1-50-1,0-1 0-1,3-1-41 0,-11 0 0 0,3 2-51 3,-4 3 1-3,-4-2-27 1,-1-3 0-1,2 0 10 1,-6 0 1 5,9-2-34-12,-9-3 1 7,6 5 39-1,-3-4 0 0,1-1-22 0,-3 3 0 3,-1-8 4-5,1 1 0 4,-2 4 12-2,-1-14 1 2,0 2-45-5,1 3 1 5,-3 0-33-3,-1-8 0 4,4 3 55-3,-3 2 1 1,-3-2 68 0,0 2 1-2,1 5 20 2,-6 3 0-1,-2-5 103 0,-2 2 1 1,-1 5-62 0,-2-3 1 1,-2-2-17-6,0 3 1 7,-6 4-20-4,1-2 0 2,0 2-44-2,-6-4 0 3,1-3-22-3,2 5 0 3,3-8 5-3,-5 11 0 4,4-8-25-4,1 9 1 2,2-1-31-2,-10 1 0 3,-2-11 3-3,2 9 0 2,3 1-155-2,-8 9 0 5,-4-5-1321-4</inkml:trace>
    </iact:actionData>
  </iact:action>
  <iact:action type="add" startTime="12862">
    <iact:property name="dataType"/>
    <iact:actionData xml:id="d2">
      <inkml:trace xmlns:inkml="http://www.w3.org/2003/InkML" xml:id="stk2" contextRef="#ctx1" brushRef="#br0">26319 5811 0,'0'0'2</inkml:trace>
    </iact:actionData>
  </iact:action>
  <iact:action type="add" startTime="13167">
    <iact:property name="dataType"/>
    <iact:actionData xml:id="d3">
      <inkml:trace xmlns:inkml="http://www.w3.org/2003/InkML" xml:id="stk3" contextRef="#ctx0" brushRef="#br0">17084 5466 2129 0,'0'0'46'2,"0"0"0"14,0 0-40-16,0 0 0 8,-25-29-26-1,8 5 0 0,-5-17 4 0,4 5 1 2,-4-7 103-1,2-1 1-1,1 4 33 0,-9-9 1 1,-1 4-12-2,-3-1 1 4,2-2-58-4,-7 4 0 1,-5-2-106-1,-3-4 1 7,1 11-108-8,-5-14 0 3,-6 0-118-2,3-5 0 4,-2-2 245-5,-5-12 0 4,-5-3 316-2,7 13 0 2,5 1-125-1,7 18 0 0,11 12-83-1,2 2 0 0,0 2-78 1,2 8 1-1,-2 4-95 0,-5 1 0 1,0 2-14-1,-5 0 1 2,2-3-87-4,-2 6 0 3,0-3 266-1,3-3 0 3,-3 13 111-4,2-5 1 2,-7 7-58 0,8 0 0-2,2 0-72 1,0 0 0 1,0 7-55-1,0-5 1 1,-1 1-96-1,1 1 1 2,5 4-34-2,-7 4 1 1,2-5-20-1,-3 10 0 0,1 0 9 0,2 4 0 2,5 6 332-2,-1-3 1 1,6 12-7 0,0-2 1 0,2 0-31 0,1 14 1-2,-6 7-63-1,3 3 0 5,2 7-44-3,0 0 0 0,8 5-124 1,0 2 1 0,2 1 73 0,-5 6 1-1,3 6 15 2,-3 6 0-2,3-2-101 0,-3 20 0 0,-5 21 43 2,1-7 1-1,-1 9 65-4,0-6 1 6,3 4-128-5,7-20 1 5,8-3 157-3,-5 8 0 2,2 3-11-5,-3 3 0 3,1-3-139 0,5 2 1 1,4-9 189-1,-2 12 1 2,-7 10-163-2,2-6 0 1,3 6 126-1,-8 7 0 2,-3 9-103-4,6 0 0 4,0 3 126-3,-1 5 1 3,6 4-87-2,-3-9 1 1,8-3 77-2,2 11 1 4,0 1-122-4,0-7 0 4,0 0 99-5,0 13 0 4,2 4-99-3,-2-5 0 3,-2 5 112-2,2 5 0 1,-5-5-114 0,-3 7 0-1,8-4 110 0,-5-1 1 1,5 1-71-1,0 2 1 1,0-5-3-1,5-5 0 1,3-4-1-1,-3 4 0 1,2 3-16 0,0-6 0-1,6 1 89 1,4 5 0 0,-5 4-105-1,3-6 0-1,0-6 131 3,0 8 0-2,2 0-103 2,-4-10 1-2,4-10 93 1,5 0 1-2,8-2-115-1,-6-7 0 5,1-5 67-4,0 2 0 3,-5-2-39-2,4-5 1 2,6-9-71-1,-5-3 0-2,-3-10 76 0,3 8 0 6,2-7-126-7,5-6 1 4,5-9-96-2,0-7 0-1,2-8 206 0,3-6 0 5,3-11 235-5,4-1 0 2,3-6-77 0,3-7 0-2,4-4-104 1,-7-8 1 1,0-5-145-1,-6-4 1 1,4-11-199 0,2 9 1 1,9-6 482-1,6-2 0-3,7-3-49 3,0-4 1 1,3-5-170-2,22-3 1 0,12 5-166 1,8-9 0-2,2-10 502 3,-5 0 0-4,-5-5-445 2,2 5 1 2,4 5 147-3,6-8 0 3,8 1 140-3,-10-1 0 2,-2-2-575-2,9-4 1 4,8-1 818-4,0-7 0 3,2-2-620-3,-2 2 1 3,2-2 394 0,3-1 1-2,5-4-164 0,-8 7 0 1,-2 0-180-1,-8 5 1 2,-2 2 450-2,-2 3 1-1,-3 0-562 0,0-3 0 3,0-2 562-2,0-7 1 1,3-10-184 1,-11 9 1-1,-2 4-414-4,-4-4 1 6,-1-11 576-3,0 4 1 1,0 1-211 0,-12-1 0 0,-2 1-218-4,-13-3 0 6,-3 7-96-5,-2-2 0 5,-5 7 490-2,-17 7 0 1,-12-2-62-5,-3 2 1 5,-3-2-32-2,1 0 0 2,-8-10-82-4,-2 8 0 3,-3-3-44 0,-2-5 1 0,-8 8 5 1,1-13 0-2,-8-4-48 2,2-8 0-6,-5-4-31 5,-2-1 0 1,-2 3 80-3,-3-7 0 3,3 0 41-1,-3 2 1 0,-3 7-50-1,-2-9 0 0,-5-10-82 1,1 5 0-2,-1-5-37 3,-5 10 1-2,5 0 94 2,-7-3 0-4,-3-4 82 2,1 4 0 2,1 1-88-2,1-6 0 1,-3-11-8 1,1 1 1-1,-1 1 161-5,3 5 0 7,2 0 51-5,-5-3 0 14,1 3-82-16,-1-13 0 0,0-4-87 3,-9-14 0 3,-6-20 29-1,8 17 0 1,2-5-29-5,3 7 0 5,-2 5-121 0,1-7 1-1,4-7 73-4,-11 7 0 5,-2 3-14 2,-2-6 0-7,-3-11-195 4,2 11 1 1,-2-9 516-5,-2 0 1 5,-8 2-113 1,5-7 1 1,2 1-96-10,-2-4 0 7,3 11-9 1,-6-6 1 4,-1-4-277-12,1 9 0 8,-2-2 113-4,-7 0 0 3,-5-5 243 2,5-7 0 3,2-5 3-12,-7 3 0 6,-3-1-33-2,12 3 1 3,9-3-185 2,-4 6 0-1,3 6-7-6,-10-2 1 6,-4 0-73 1,-1 0 1 1,0-7 380-9,3 12 1 6,0 0-77 1,2 7 1 2,0-2-205-9,0 0 0 6,-2-5-3 2,-3 4 1-6,-5 4-181 2,1-4 0 3,-3 1 445 1,7 5 1 1,-5 4-21-9,5 3 1 6,1 9-143 2,-1-4 0-6,3 0-210 2,-3 4 1 4,0 3-13-1,0-5 1 2,-4 0 386-9,1 0 1 7,-1 0-79 0,14-10 1-5,2 5-79 2,1 6 1 3,-8 6-43 1,-2 5 0 1,-3 5-165-9,3-10 1 6,2 0-16 2,5 5 0-6,3-4 365 3,-3 11 0 3,0 0-468-5,10 5 1 3,0 5-1411 1</inkml:trace>
    </iact:actionData>
  </iact:action>
  <iact:action type="add" startTime="16079">
    <iact:property name="dataType"/>
    <iact:actionData xml:id="d4">
      <inkml:trace xmlns:inkml="http://www.w3.org/2003/InkML" xml:id="stk4" contextRef="#ctx0" brushRef="#br0">22597 8951 1905 0,'20'29'83'3,"-20"-29"1"6,-20-29 39-1,3 5 1 0,-3-10-66-4,0 3 1 7,3-6-2-7,-8-4 0 7,3-7 14-7,2-2 0 6,1-6-39-5,-6-6 1 4,-2-3-158-3,-3-10 0 4,-7 0-129-4,-5 5 0 2,3 3 213 2,-6-5 1-3,6-3 255 0,-11-24 0 1,-4-12-129-1,12-2 1 1,5 0 89-1,-5-5 1 1,5-3-58 0,5 1 0 0,5-15-190-1,-1 7 1 0,6 3 150 0,0 2 1 1,2 5-175-1,3-3 1 1,0-2 67-1,-1-7 1 1,3 7 23-2,3-14 0 3,0-10-9-4,9 10 0 5,3-6 74-4,5-4 1 3,8-9-27-3,6 4 1 3,8-7-36-3,8 2 1 3,10-2-107-2,-1 10 1 1,8-1-174-1,12 6 1 1,8-3 529-1,9 12 1 1,8 14-84-1,-5 3 1 1,0 5-352-1,5 14 0 1,5-2 176-1,7 17 0 1,10 14 212-2,-2 5 1 3,5 5-427-3,2 21 1 5,2 10 388-5,8 5 1 3,5 7-99-3,-2 17 1 1,2 7-266-1,4-2 0 4,6 7 370-5,3 5 0 5,4 5-413-5,10 4 0 3,10-2 453 1,-5 5 1-1,0-2-291 0,10 9 0-2,-3 0 175 0,1 3 1 3,-3-6-55-2,5 8 1 1,2-2-143 0,-2 4 0 0,0 3 205 0,-3-2 0 0,-2 1-361-1,-7 8 0-1,-3 0 410 0,-7 8 1 4,-3 6-139-5,-7 8 1 5,-8-1-56-3,8 1 0 2,0 9 145-1,-8 1 0-3,-2 9-448 2,-8-10 0 2,-2-4 636-2,3 6 0 1,-1 1-308 1,1 2 1-2,2-7-248-3,-8 0 0 5,-1-5 547-3,-6 15 1 3,-5 11-336-2,3-9 0 1,-1 8-185-1,-1-4 0 2,-4 4 497-2,-1-1 1 2,-1 10-272-5,-5-5 1 7,0 7-411-4,-4-2 1 0,-3 2 751-2,0 5 1 3,2 3-271-1,-4 2 0 2,-6-1-138-3,-4 9 0 3,-6 3-87-4,3 1 1 4,-2 0 257-2,2 8 0 3,0-1 60-5,-5 7 0 3,1 1-197-1,-11 1 0 3,-5 13 1-5,3-7 0 4,2 9-190-3,-7 5 0 3,-2 7 235-4,-1-2 1 5,3-2 162-3,2 11 0 0,1 8-134 0,-6-2 0 2,0 4 42-3,-2-10 1 3,0-4-160-4,-5 7 0 5,-2-2-44-4,4 4 0 3,3 3 58-4,-5 2 1 5,-5 2-80-5,-2-1 1 5,-3-4 339-5,-2-8 1 6,-1-4-134-6,3-1 0 4,5-1 22-3,-9-14 1 3,-6-10-65-3,-3 7 1 3,1 3-28-2,-5-9 0 2,-3-4-26-1,-4 8 0 1,-6-7 7-5,-9-10 0 5,-8 1-92-4,-5-9 0 4,-2 1 77-2,-12 0 1 3,-8-2-195-3,-8-10 0 2,-4-10 524-5,-13 7 0 5,-10-1-200-2,1-6 1 2,-6-10-340-1,-14-9 0-2,-13-4 344 0,-2-6 1 3,-5-5 47-2,2-4 0 1,-2-10-428 0,-7-5 0 0,-3-7 537-4,-5-7 1 6,-2-2-440-4,-6-8 0 3,-4-3 297-2,-3 1 1 3,-2-7-234-6,-5-6 1 5,-3-6 234-1,1-8 0 1,2 0-224-4,-8-4 0 4,-2-3 242-2,2-10 1 1,1 0-211-2,7-4 0 2,2-8 146 1,3-2 1 0,0-10 4-6,4-2 1 6,6-2-248-2,0-8 0 2,-1-7 342 0,8-7 1-1,0-8-571-5,-2 3 1 7,0 3 716-3,2-11 1 2,2 1-280-5,3-3 1 6,3 1-225-3,2-6 1 2,5-12 392-4,5 3 1 3,2 0-285 1,-2 0 0 0,-3 0 30-6,3-10 0 6,0-7 197 0,9 0 1 0,6-2-150-6,5 2 1 7,4 0-218-1,1-8 1 2,2 1 320-10,2-3 0 8,6 1 66 0,4 1 0-3,8 4-191-1,5-6 0 4,7-5-81 1,-5 3 0 1,-2-2-21-9,2-1 0 5,-2 1 120 3,2-5 0 1,5 9 193-9,-7 0 1 5,2 3-126 3,10 0 1 1,5-5-101-10,-3 4 0 7,-2 1-7 1,-4 10 0 0,-9-1-173-7,-4 0 1 9,-5-2 214-3,7 15 0 4,-2-1 213-11,5 1 0 7,4 1-131 2,3-8 0 1,8-1-143-9,-1-2 0 7,8-5 26-5,-12 4 1 5,-5 8-98 0,-1-12 1 0,1 0 66-5,0 5 1 4,-1 0 275 2,-6 7 0 1,-4-10-117-9,11 3 1 6,5 7-141 1,-3-7 0 2,2 5-44-10,-9-3 1 8,-3 5-8 0,-2 0 1 2,0-7 207-9,0 9 0 7,-1-4-139-1,-9 2 0-3,-5 5-595 1,-74-97-1091 10</inkml:trace>
    </iact:actionData>
  </iact:action>
  <iact:action type="add" startTime="36717">
    <iact:property name="dataType"/>
    <iact:actionData xml:id="d5">
      <inkml:trace xmlns:inkml="http://www.w3.org/2003/InkML" xml:id="stk5" contextRef="#ctx0" brushRef="#br0">17714 16722 1883 0,'0'0'0'3,"0"0"70"3,0 0 0 2,0 0-52 1,0 0 0-2,0 0-18-3,0 0 0 6,-30-17-20-5,5 7 1 5,-4 6 176-5,-8 4 1 4,-5 0-39-3,-3 12 0 5,-9 0-160-6,7 9 0 5,0 6-82-4,0 7 1 1,-2 11 4 3,2 11 1-3,2 4 74 0,11 3 1 0,11 4 116 0,14 13 0 2,14 4 86-3,24-14 0 2,23-15-145-1,17-21 1 2,18-12-519-4,-1-22 1 5,6-22 922-4,1-12 0 3,-4-21-234-2,-32 12 0 2,-20 6-157-2,-7-16 0 1,-10-4-72-1,-11 6 0 0,-9-2-107 0,-22 7 1 1,-15 3-171-1,-2 14 1 1,-8 12-197 0,2 12 0 0,1 3 229 0</inkml:trace>
    </iact:actionData>
  </iact:action>
  <iact:action type="add" startTime="37195">
    <iact:property name="dataType"/>
    <iact:actionData xml:id="d6">
      <inkml:trace xmlns:inkml="http://www.w3.org/2003/InkML" xml:id="stk6" contextRef="#ctx0" brushRef="#br0">17509 17577 2275 0,'2'29'0'6,"6"17"128"1,4 10 1-1,0 9-133 2,13 14 0-1,2 13 22-2,-12-20 1 5,-8-5-53-3,6-18 1 2,-8-20-467-5,-5-5 0 6,0 0-436-4</inkml:trace>
    </iact:actionData>
  </iact:action>
  <iact:action type="add" startTime="37420">
    <iact:property name="dataType"/>
    <iact:actionData xml:id="d7">
      <inkml:trace xmlns:inkml="http://www.w3.org/2003/InkML" xml:id="stk7" contextRef="#ctx0" brushRef="#br0">17064 18115 1983 0,'0'0'0'4,"17"5"120"3,-7-5 0 2,0 0 20-4,17-15 1 3,10-7-8-1,0-6 1 2,5-13-135-3,-2-3 1 2,4-4-124-1,-7 2 1 1,-2 5-87-1,-3 8 1 1,-2 6 127-2,-1 13 0 3,-1 9 47-3,1 7 1 4,3 15 61-4,-4 7 0 6,-4 5-156-7,6-5 1 4,7 5-411-2,0-5 1 1,2-5 289 0</inkml:trace>
    </iact:actionData>
  </iact:action>
  <iact:action type="add" startTime="37786">
    <iact:property name="dataType"/>
    <iact:actionData xml:id="d8">
      <inkml:trace xmlns:inkml="http://www.w3.org/2003/InkML" xml:id="stk8" contextRef="#ctx0" brushRef="#br0">17393 18370 2051 0,'0'0'65'7,"19"-12"1"1,6-7-142-4,2-20 1 5,3-9-72-3,7 14 1 3,0-2 411-3,3 15 1 4,6-1-17-3,4 17 0 0,9 10-144-1,-5 7 0 4,-2 10-141-4,-5-3 0 3,-5 3-78-4,-2-1 0 5,-3-6-561-3,0-8 1 4,-5 3-94-7</inkml:trace>
    </iact:actionData>
  </iact:action>
  <iact:action type="add" startTime="38303">
    <iact:property name="dataType"/>
    <iact:actionData xml:id="d9">
      <inkml:trace xmlns:inkml="http://www.w3.org/2003/InkML" xml:id="stk9" contextRef="#ctx0" brushRef="#br0">18946 16633 1995 0,'-22'43'132'1,"22"-43"0"8,5-46-28-7,-2 20 1 9,1-1-105-3,-6-6 1-1,-3-8-128 0,-7 5 1 0,-13 4 368-2,-12 11 0 5,-12 13-125-4,-1 13 1 4,-4 22-160-5,4 9 0 3,3 10-47-1,10 9 0 2,8 10 122 2,14 3 0-3,12 4 9-4,28 5 1 10,20 2-305-13,26-26 0 8,28-24 349-3,-3-38 1 3,13-27 6-3,-15-17 0 3,-15-12-28-2,-27 7 0 2,-27-3-65-5,-6 4 0 4,-14 6-241 0,-12-4 0 0,2 2-1378 0</inkml:trace>
    </iact:actionData>
  </iact:action>
  <iact:action type="add" startTime="38697">
    <iact:property name="dataType"/>
    <iact:actionData xml:id="d10">
      <inkml:trace xmlns:inkml="http://www.w3.org/2003/InkML" xml:id="stk10" contextRef="#ctx0" brushRef="#br0">19011 16917 2196 0,'0'15'0'4,"0"1"204"2,12 18 1 2,5 19-87-1,3 5 1 2,5 10-124-4,-1 6 1 4,-6 6-7-3,1 4 1 4,-1 5-48-3,-3-16 0 1,-11-20-464-3,-4-15 0 5,0-4-527-2</inkml:trace>
    </iact:actionData>
  </iact:action>
  <iact:action type="add" startTime="38968">
    <iact:property name="dataType"/>
    <iact:actionData xml:id="d11">
      <inkml:trace xmlns:inkml="http://www.w3.org/2003/InkML" xml:id="stk11" contextRef="#ctx0" brushRef="#br0">18677 17777 2174 0,'17'-16'0'4,"13"-13"56"1,0-15 1 4,7-6 62-2,7 1 0 0,6-8 67-1,6 4 1 4,1 2-142-4,-12 8 1 3,-3 9-295-4,-10 3 1 4,-3 2-565-1,4 17 1 1,-1 0 424-3</inkml:trace>
    </iact:actionData>
  </iact:action>
  <iact:action type="add" startTime="39204">
    <iact:property name="dataType"/>
    <iact:actionData xml:id="d12">
      <inkml:trace xmlns:inkml="http://www.w3.org/2003/InkML" xml:id="stk12" contextRef="#ctx0" brushRef="#br0">18998 18132 2039 0,'0'0'0'8,"0"0"81"-4,0 0 1 6,0 0 8-4,18-24 0 3,9-20 7-3,5 3 0 2,5-14-75-2,-5 11 0 4,3 3-39-5,-3 10 1 4,5 9-126-3,5 13 1 5,2 18-82-5,1 8 0 2,-1 12 339-2,-2-2 1 2,0 4 52 4,-5-9 1-7,-2-1-492 1,-11-11 1 2,1 2-879-2</inkml:trace>
    </iact:actionData>
  </iact:action>
  <iact:action type="add" startTime="39685">
    <iact:property name="dataType"/>
    <iact:actionData xml:id="d13">
      <inkml:trace xmlns:inkml="http://www.w3.org/2003/InkML" xml:id="stk13" contextRef="#ctx0" brushRef="#br0">20288 16045 2387 0,'0'0'0'7,"-18"5"101"1,-9-10 1-1,-10-12 59-2,-2 5 1 5,-8 5-27-3,-3 14 0 0,-2 5-228-1,-2 14 0 4,2 18-24-3,0 9 1 1,10 7 184-2,13 12 1 2,14 10-68-2,22 20 0 3,18 8-34 0,24-25 0-2,16-23-462-1,16-21 1 3,23-26 898-1,-5-30 0 1,7-28-295-3,-27-17 1 2,-15-17-110-1,-22-10 1 2,-17-7-68-4,-15 29 0 2,-18 19-81 1,-16-2 0 1,-16 2-665-2,-4 15 1 1,2-3 459 0</inkml:trace>
    </iact:actionData>
  </iact:action>
  <iact:action type="add" startTime="40050">
    <iact:property name="dataType"/>
    <iact:actionData xml:id="d14">
      <inkml:trace xmlns:inkml="http://www.w3.org/2003/InkML" xml:id="stk14" contextRef="#ctx0" brushRef="#br0">20377 16628 2263 0,'0'12'0'4,"0"12"150"0,7 15 0 4,0 9-1-1,11 10 1 3,-3 7-104-4,4 7 0 2,4 8-184-1,-4 11 0 0,11 8 63-1,-13-20 0 6,-2-9-123-8,-10-24 1 11,0 0-1294-15</inkml:trace>
    </iact:actionData>
  </iact:action>
  <iact:action type="add" startTime="40303">
    <iact:property name="dataType"/>
    <iact:actionData xml:id="d15">
      <inkml:trace xmlns:inkml="http://www.w3.org/2003/InkML" xml:id="stk15" contextRef="#ctx0" brushRef="#br0">19957 17577 2140 0,'19'-9'0'5,"16"-11"12"2,-18 6 0 1,3 0-97-4,10-20 1 5,9-14 467-3,13-8 1 7,12-4-328-10,-4 0 0 6,1-3-130-3,-4 8 1 3,-2 6-197-3,-16 9 0 3,3 3-1243-3</inkml:trace>
    </iact:actionData>
  </iact:action>
  <iact:action type="add" startTime="40575">
    <iact:property name="dataType"/>
    <iact:actionData xml:id="d16">
      <inkml:trace xmlns:inkml="http://www.w3.org/2003/InkML" xml:id="stk16" contextRef="#ctx0" brushRef="#br0">20310 17968 2095 0,'12'-19'0'4,"13"-18"149"3,-8 6 0 1,5 0-42-3,6-13 0 6,4-6-106-4,5-3 1-2,7 2-200 1,1 13 1 3,2 9 70-2,5 17 0 1,-3 12 422-1,0 7 0 1,6 17-129 0,-3 0 0-2,-8 7-215 2,-2-2 0 7,-5 0-1968-15</inkml:trace>
    </iact:actionData>
  </iact:action>
  <iact:action type="add" startTime="41326">
    <iact:property name="dataType"/>
    <iact:actionData xml:id="d17">
      <inkml:trace xmlns:inkml="http://www.w3.org/2003/InkML" xml:id="stk17" contextRef="#ctx0" brushRef="#br0">28249 1519 2196 0,'0'0'0'4,"12"-7"137"1,-4-5 1 4,-1-5-62-4,-4-7 0 6,-3 5-61-8,-10 2 1 7,-5-5-27-5,-2 15 0 5,-13-7-146-3,-17 21 0 0,-15 14-229-1,-4 8 1 3,-11 8 669-3,13 3 1 4,5 6-214-4,12 15 1 6,7 13-38-8,18 1 1 6,14 12-164-3,18-10 0 0,20 5 338 0,17-12 0 1,20-20-58-1,14-11 0 2,18-10-248-2,-10-37 1 1,0-20-197-2,-20-23 0 2,-15-14 105-1,-19 5 1 1,-18-5 440 0,-17-1 1-1,-15 4-86 1,-7 18 0-1,-10 11-324 0,-3 6 0 1,1-2-1371 0</inkml:trace>
    </iact:actionData>
  </iact:action>
  <iact:action type="add" startTime="41755">
    <iact:property name="dataType"/>
    <iact:actionData xml:id="d18">
      <inkml:trace xmlns:inkml="http://www.w3.org/2003/InkML" xml:id="stk18" contextRef="#ctx0" brushRef="#br0">28093 2189 2230 0,'0'32'0'8,"3"11"124"-2,4 15 0 5,6 2-22-8,-3 10 1 6,2 2-31-2,-5 3 1 1,-2-5-154-1,-2-10 1 3,-3-14-356-4,-3-10 1 2,1 2-744-3</inkml:trace>
    </iact:actionData>
  </iact:action>
  <iact:action type="add" startTime="41982">
    <iact:property name="dataType"/>
    <iact:actionData xml:id="d19">
      <inkml:trace xmlns:inkml="http://www.w3.org/2003/InkML" xml:id="stk19" contextRef="#ctx0" brushRef="#br0">27572 2758 2118 0,'0'0'0'8,"17"-7"67"-5,8-1 0 7,10-6-217-4,12-15 0 3,14 0 430-3,9-2 1 4,6-3-282-5,-4 5 1 5,2 5-220-5,-12 5 0 4,-1 2-1219-3</inkml:trace>
    </iact:actionData>
  </iact:action>
  <iact:action type="add" startTime="42223">
    <iact:property name="dataType"/>
    <iact:actionData xml:id="d20">
      <inkml:trace xmlns:inkml="http://www.w3.org/2003/InkML" xml:id="stk20" contextRef="#ctx0" brushRef="#br0">27750 3315 2095 0,'3'-8'0'12,"1"-13"48"-11,6 6 0 6,5 1 54-1,10-6 1 3,9-4 56-2,13-9 0 1,5-6-92-2,3 0 0 5,1-2-68-7,1 15 0 6,0 9-208-4,0 17 0 3,0 5-101-2,-3 14 1 1,-2 5 522-3,-8 5 1 8,-2 0-275-8,-7-2 0 3,0-1-1450-2</inkml:trace>
    </iact:actionData>
  </iact:action>
  <iact:action type="add" startTime="42706">
    <iact:property name="dataType"/>
    <iact:actionData xml:id="d21">
      <inkml:trace xmlns:inkml="http://www.w3.org/2003/InkML" xml:id="stk21" contextRef="#ctx0" brushRef="#br0">29627 1806 2230 0,'0'0'0'5,"5"-10"168"4,0-2 1-5,3-5-45 2,-3-2 0 2,-3 2-95-2,-7 0 0 4,-2-9 14-5,-11 16 1 6,-4-4-5-4,-17 11 1 2,-16 6-262-6,-6 14 0 7,-11 12-240-3,10 0 1 1,5-1 698-3,1 26 0 15,4 18-92-20,15 2 1 13,12 16-217-11,22-11 0 12,23-2 293-12,17-14 0 6,23-15-108-3,4-17 0 3,12-18-273-1,16-23 0 1,16-17 25-3,-24-11 0 5,-9-20 209-4,-24-14 1 4,-18-5-142-5,-21 2 0 8,-17 10-28-10,-12 21 1 12,-13 16 152-13,-2-1 1 10,-8 12-671-10,11 5 0 12,-1 2-9-12</inkml:trace>
    </iact:actionData>
  </iact:action>
  <iact:action type="add" startTime="43153">
    <iact:property name="dataType"/>
    <iact:actionData xml:id="d22">
      <inkml:trace xmlns:inkml="http://www.w3.org/2003/InkML" xml:id="stk22" contextRef="#ctx0" brushRef="#br0">29410 2452 2319 0,'5'19'0'7,"2"15"190"0,1 14 0 0,-1 15-114 2,3 7 0-3,0 4-125 2,0-6 0-1,2 4-61 0,-4-17 1 3,-3-4-252-5,-3-12 0 4,0-3-848-4</inkml:trace>
    </iact:actionData>
  </iact:action>
  <iact:action type="add" startTime="43396">
    <iact:property name="dataType"/>
    <iact:actionData xml:id="d23">
      <inkml:trace xmlns:inkml="http://www.w3.org/2003/InkML" xml:id="stk23" contextRef="#ctx0" brushRef="#br0">28889 3095 2107 0,'17'0'0'5,"10"-5"-41"1,10-7 1 2,5-5 213-2,13-2 1 2,9-10-37-2,5-2 1 4,5-5-233-4,-10 7 1 3,-4 0-118-2,-11 12 0 2,0 0-1202-2</inkml:trace>
    </iact:actionData>
  </iact:action>
  <iact:action type="add" startTime="43648">
    <iact:property name="dataType"/>
    <iact:actionData xml:id="d24">
      <inkml:trace xmlns:inkml="http://www.w3.org/2003/InkML" xml:id="stk24" contextRef="#ctx0" brushRef="#br0">29170 3746 2095 0,'8'-15'0'7,"2"-11"121"-2,14-3 0 4,13-5 42-2,-2-2 0 1,0 0-91-2,2 9 0 3,-3 6-111-3,1 6 0 5,2 6-5-4,0 11 0 1,0 13-149 1,3 1 1-4,-1 8 111 2,1-2 1 9,2 0 234-16,-5-5 1 19,-5 0-748-19,37 16-596 12</inkml:trace>
    </iact:actionData>
  </iact:action>
  <iact:action type="add" startTime="44084">
    <iact:property name="dataType"/>
    <iact:actionData xml:id="d25">
      <inkml:trace xmlns:inkml="http://www.w3.org/2003/InkML" xml:id="stk25" contextRef="#ctx0" brushRef="#br0">31189 2225 2174 0,'0'0'0'7,"0"0"45"0,0 0 0 1,-28-21-119 0,6 6 1-1,-8 1 95-2,-12 7 0 4,-9 2 165-4,1 17 0 7,-2 2-134-8,-2 10 0 5,0 15-129-2,9 11 0 2,6 6 115-5,19 4 0 7,15 15 0-3,15-3 1 2,12 3-251-7,20-22 1 6,15-3 139-2,10-25 1 1,12-16 286-1,10-26 1 0,12-21-218 1,-32-8 0 0,-15-14 1-2,-22 9 0 3,-19 3-1-2,-16 7 0 2,-14 17-415-3,-5 2 0 3,0 8-681-3</inkml:trace>
    </iact:actionData>
  </iact:action>
  <iact:action type="add" startTime="44448">
    <iact:property name="dataType"/>
    <iact:actionData xml:id="d26">
      <inkml:trace xmlns:inkml="http://www.w3.org/2003/InkML" xml:id="stk26" contextRef="#ctx0" brushRef="#br0">31058 3006 2342 0,'0'12'0'4,"2"5"141"0,3 19 1 5,0 17 3-4,2 3 1 6,6 11-67-4,2 1 0 1,2-3-162-3,-2-8 1 4,-1-6-342-3,-6-8 1 4,-1-4-958-4</inkml:trace>
    </iact:actionData>
  </iact:action>
  <iact:action type="add" startTime="44686">
    <iact:property name="dataType"/>
    <iact:actionData xml:id="d27">
      <inkml:trace xmlns:inkml="http://www.w3.org/2003/InkML" xml:id="stk27" contextRef="#ctx0" brushRef="#br0">30633 3555 2263 0,'12'-12'0'7,"10"-7"172"-3,10-7 1 4,13-8-338-2,7 3 0 3,10-10 213-3,2 4 0 5,2 1 42-7,9 7 0 6,6-4-342-5,-29 16 1 5,0 2-1165-5</inkml:trace>
    </iact:actionData>
  </iact:action>
  <iact:action type="add" startTime="44924">
    <iact:property name="dataType"/>
    <iact:actionData xml:id="d28">
      <inkml:trace xmlns:inkml="http://www.w3.org/2003/InkML" xml:id="stk28" contextRef="#ctx0" brushRef="#br0">30806 4069 2308 0,'10'-12'0'8,"4"-10"31"-4,14-7 0 7,6-9-67-6,3 4 1 4,8 0 192-2,2 8 1 0,2 6-36 0,-2 6 1 2,2 4-70-3,1 10 1 3,-1 10-51 0,-4 2 0-2,-3-2-96-1,-8 2 0 2,-4 0-822-1,-1 2 0 0,1 3 486-1</inkml:trace>
    </iact:actionData>
  </iact:action>
  <iact:action type="add" startTime="45900">
    <iact:property name="dataType"/>
    <iact:actionData xml:id="d29">
      <inkml:trace xmlns:inkml="http://www.w3.org/2003/InkML" xml:id="stk29" contextRef="#ctx0" brushRef="#br0">27058 2459 2084 0,'0'0'0'9,"3"17"114"-5,-3-17 0 8,0 0-21-9,0 0 1 5,0 0 8 0,0 0 0-1,-17 5-58-1,-16 19 0 4,-11 22-108-4,-5 9 1 2,-11 10-263-1,-1 12 0 2,-6 3 238-2,3 9 1 9,-1 7 470-6,-4 39 0-10,-5 19-336 4,17-7 0 7,8-7-7-6,9-2 0 3,11-8 23 1,7-12 1-1,7-12-138-4,2-12 0 6,8-10 39-4,-2-26 1 2,5-27 23-1,-1 3 0 1,3-7 6-2,-5-3 0 3,3-10-15-2,-1 1 0 1,1-6 8-3,-13-9 0 5,-2-9-96-5,-3-8 1 5,-5-5 97-4,3-2 1 2,0-3-35-1,-1 8 1 2,4 5 28-3,1 9 0 3,1-7 64-2,5 9 1 1,2 3-28-1,10 0 0 1,-12 3 56-1,12-3 0 1,-3 19 48-2,13 5 0 3,5 10-15-3,5 0 1 3,4 9-14-3,1 3 0 3,0 7-98 1,-6-10 0-2,1 3-9-5,-5-15 0 6,-3-2-38-1,1-7 1 1,-3-5 41-5,2-8 0 5,3-11-2-3,0-15 1 2,7-12-100-2,0 0 1 3,3-14-44-1,2 9 0 1,3-7 12-2,-3 7 1 2,0-4 191-5,-5 14 0 6,-10 2 72-4,-9 8 1 3,-3 2 75-3,-15 4 1 4,-10 8-104-6,-14 3 1 6,-15 9-211-4,-13 2 1 2,-10 3-130 0,6 0 1 0,-3-5-48-1,17 3 1 1,0-1-1084-1</inkml:trace>
    </iact:actionData>
  </iact:action>
  <iact:action type="add" startTime="47012">
    <iact:property name="dataType"/>
    <iact:actionData xml:id="d30">
      <inkml:trace xmlns:inkml="http://www.w3.org/2003/InkML" xml:id="stk30" contextRef="#ctx0" brushRef="#br0">28261 3404 2163 0,'0'0'0'7,"0"0"156"0,0 0 0 2,0 0-67-5,0 0 1 5,0 33-87-3,-10 8 1 3,1 8-63-3,-9 11 1 3,-1 12 106-4,-4 15 0 4,1 4-74-3,-3 1 0 4,1 4-129-4,1-11 0 2,4-8 147 2,-4-5 1-3,9-7 45 0,1-9 1 1,3-13-38-1,3-12 0 1,2-4 13-2,-5-8 1 4,-2-7-114-5,-8-19 0 5,-5-3 36-5,1-9 1 5,-1-10-40-5,0 5 0 5,3-7 306-4,2 4 1 1,1 1-113 1,1 9 1 0,3 5-31 0,6 7 1-1,1 5-101 0,8 0 0 1,-7 12 51-2,12 5 1 3,7 4-11-2,3 6 1 0,5 2 116-1,-1 2 0 4,6 3-37-4,-3 2 0 2,1-5 7 0,-6 3 0 0,0-7-98-3,-2 4 0 5,-3-14 34-5,1 0 0 6,-4-8-32-6,6-4 0 3,3-12 5-1,1-5 0 1,4-17 1-2,4-2 0 5,5-8-55-5,0 3 1 2,5-5-18-2,-7 7 0 3,-6 5 50-3,-4 3 0 3,-8 9 87-3,-2 5 1 4,-10 5 2-6,0 7 1 6,-24-10-83-5,-21 17 1 4,-19-2-282-3,0 7 1 4,-10 3 281-3,4-8 1 1,-1 3-568-1,14-10 0 2,0 2-190-2</inkml:trace>
    </iact:actionData>
  </iact:action>
  <iact:action type="add" startTime="48003">
    <iact:property name="dataType"/>
    <iact:actionData xml:id="d31">
      <inkml:trace xmlns:inkml="http://www.w3.org/2003/InkML" xml:id="stk31" contextRef="#ctx0" brushRef="#br0">30126 4305 2353 0,'0'0'0'9,"0"0"120"-7,0 0 1 10,0 0-41-9,0 0 0 7,-10 41-34-3,1 7 0-1,-4 24-137 0,-14 5 0 5,-10 15-299-5,-12-3 0 2,-11 0 546-2,-16 46 1 4,-18 32 73-1,7-28 0-2,3-9-182-1,15-9 0 3,12-13-26-2,13-18 0 0,14-13-27 1,6-24 0-1,11-29-114 1,-6 5 0-1,4-17 58 2,0 2 1-3,3-4-65 2,-6-8 1 0,-4 1 40-2,-8-6 0 2,-4-11 69-2,7-3 0 3,2-12 8-2,10 0 1 2,5-2 63-3,5-3 1 3,3 0-9-3,2 15 0 2,0 2 7-2,0 3 1 4,-3 11 22-5,3 3 1 3,0 0-25-1,0 15 0 3,0 9 36-4,3 5 1 3,-1 9-45 0,6-4 0-4,4 7-2 2,-2-10 1 1,-3 3-65-2,-2 2 1 4,0-2-12-4,-2-12 0 3,-3 4 29-3,7-9 1 3,3 0 70-2,15-10 0 1,9-9 7-1,3-8 1 1,3-9-66 0,-1-3 0-2,1 0-81 0,-1 1 0 2,3-3-36-1,-7-1 0 3,-3 6 55-4,-7 5 1 2,-5 2 121-1,-8 7 1 1,-5-2 50-2,-7 7 1 3,-19-5-54-3,-4 2 0 3,-11 3-152-3,-21 0 0 4,-19-2-344-3,3-5 1 0,-6-5-204-1,18 4 0 3,0-1 123-3</inkml:trace>
    </iact:actionData>
  </iact:action>
  <iact:action type="add" startTime="49638">
    <iact:property name="dataType"/>
    <iact:actionData xml:id="d32">
      <inkml:trace xmlns:inkml="http://www.w3.org/2003/InkML" xml:id="stk32" contextRef="#ctx0" brushRef="#br0">18904 15821 2006 0,'0'0'0'9,"0"0"66"-3,0 0 1 0,0 0 7 1,0 0 0 2,0 0-72-3,0-24 0 2,-5-20-69-1,3 6 1 3,-3-13 115-3,-2-12 0 2,-6-9 68-3,1-10 0 0,0-17-155 1,-1 5 1 2,1 0 83 2,-1 5 0-4,1 12 50 0,0 7 0 6,2 13-96-12,0 8 0 6,5 11 0 0,-2 11 0 1,2 6-5-1,0 6 0 1,0 10 17-1,-5 5 1 2,-2 15-16-4,-1-1 0 4,3 8-25-2,3 2 0 2,-5 5 9-2,2-5 1 2,2-2 54-2,1-8 0-1,2-2-37 3,5-12 1-3,-7 7-9-1,7-14 0 7,2-14 36-7,3-1 0 4,0-14-65-2,2 2 1-1,3 0-19 3,0-2 1-1,2 5 7 0,1-1 0-1,-1 11 56-1,1-1 0 4,1 5-16-6,9 12 1 5,4 5 16-1,7 5 1 0,8 10 193-2,0 2 1 3,5 4-71-4,-2-4 0 4,2 5-120 0,-10-3 0-1,-8-9-12-4,-9 4 0 5,-8-2-8-2,-12 3 1 1,-12 4-140 0,-13-2 0-1,-12 2-115 0,-10-2 0 2,-7 0 489-1,-5-3 0 1,-3 1-156-6,0-1 0 6,3 1-321-2,7-1 0 2,0-7-1456-1</inkml:trace>
    </iact:actionData>
  </iact:action>
  <iact:action type="add" startTime="50668">
    <iact:property name="dataType"/>
    <iact:actionData xml:id="d33">
      <inkml:trace xmlns:inkml="http://www.w3.org/2003/InkML" xml:id="stk33" contextRef="#ctx0" brushRef="#br0">20256 15551 2062 0,'12'-36'122'4,"-10"26"1"6,-4 0-23-5,-1 3 0 4,-2-5-100-4,-9-26 0 6,-4-15-92-6,-11-20 1 3,-3-18 145-2,2 2 1 4,0-3 77-3,-2-12 0 1,-2-9-156-1,-3-10 1 3,0-12-26-3,12 56 0 2,8 21 50-4,4 12 0 2,-2 15-16 0,5 7 1 2,3 7-3-3,0 5 0 2,2 7 14-2,-8 7 0 3,-6 10-30-2,4 3 1 1,2 7 77-2,1 4 0 4,2 8-10-5,-5-3 1 3,1 5-20-1,1-14 1 2,3 0 21-3,3-13 1 4,2-1-68-6,5-25 0 6,10-22-22-4,-10 13 1 3,5 2 98-3,2-5 0 3,1-8 45-3,-1 6 1 3,3 2-66-2,2 5 0 1,-4 2-21-1,2 1 0 1,-1 9 35-2,9 4 0 4,6 8-143-5,6 3 1 4,5 4-132-3,2 8 0 3,2-3 38-3,6 2 1 4,2 3 423-4,-10-3 0 3,-3-2-83-4,-9 3 0 5,-5-3-78-4,-10-2 0 2,-3-3-83-1,-19 2 1 3,-18 1 215-1,-2 5 0-3,-17 4-86-1,-1 5 0 4,-2 2-214-3,-2 6 1 3,0-8-461-2,4 0 1 1,1 2-825-1</inkml:trace>
    </iact:actionData>
  </iact:action>
  <iact:action type="add" startTime="51925">
    <iact:property name="dataType"/>
    <iact:actionData xml:id="d34">
      <inkml:trace xmlns:inkml="http://www.w3.org/2003/InkML" xml:id="stk34" contextRef="#ctx0" brushRef="#br0">17007 16464 2062 0,'0'0'0'3,"-5"-19"78"4,5 19 0-1,-5-10-62 1,5 10 1 1,0 0-14-1,0 0 1 3,-17-14 76-5,-5-3 0 5,-8-10-13-2,-9-4 0-1,-8-5-67 0,-5-3 0 1,-5-4-172 0,-5-5 0-1,-4-10-119 2,-4-2 0 5,9-13 302-14,-1-4 0 9,10-12 126-1,-2-14 0-3,-1-18 66 7,16 5 1-8,14-4-213 7,8 2 0-7,12-3-71 10,2 39 1-11,-1 22 116 11,1-10 0-9,3 5-37-5,0 5 0 9,0 5-22-3,0-3 0 4,0 5-40-2,0 0 1-1,3 7 66-1,-3 3 0 3,0 6 15-3,-3 6 0 2,1 2 69-3,-1 12 0 7,-2 3-45-7,-7 2 0 4,-3 9-18-3,-2 15 0 4,-1 5 16-5,-1 15 0 5,-1-1-39-5,-2 10 0 4,-1-3-12-3,9-1 1 8,1-6-2-11,6-14 0 11,2-3 5-11,2-6 0 9,3-1-19-9,0-19 1 1,0-12 21 3,13-10 0 9,7-12-46-14,-3 12 1 10,-5 5 87-9,1-4 1 8,-6-8 20-8,5 9 0 10,3 3-37-10,-5 10 1 11,2 5-26-6,-4-6 0-8,2 11 59 14,0-3 1-8,-1 9-110-6,4 3 0 15,-1 8 47-13,3 1 0 11,10 6-116-11,-1-1 1 14,1 3 74-9,0-3 0-7,-1 1 127 5,-6-1 0 4,-3-2 19-3,-6 0 0 9,-6 1-35-12,-3-1 0 13,-3 0 39-10,-9 0 1-6,0-3 0 13,-8 3 1-6,-7 3-21-7,-8-1 1 10,-2 3-47-5,-5 0 0 10,0-3-288-13,5-4 1 15,3 2-1831-11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brush xml:id="br1">
      <inkml:brushProperty name="width" value="0.055" units="cm"/>
      <inkml:brushProperty name="height" value="0.055" units="cm"/>
    </inkml:brush>
    <inkml:brush xml:id="br2">
      <inkml:brushProperty name="width" value="0.05292" units="cm"/>
      <inkml:brushProperty name="height" value="0.05292" units="cm"/>
      <inkml:brushProperty name="color" value="#FFFFFF"/>
    </inkml:brush>
    <inkml:context xml:id="ctx1">
      <inkml:inkSource xml:id="inkSrc16">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1" timeString="2020-11-06T02:24:50.549"/>
    </inkml:context>
  </inkml:definitions>
  <iact:action type="add" startTime="6514">
    <iact:property name="dataType"/>
    <iact:actionData xml:id="d0">
      <inkml:trace xmlns:inkml="http://www.w3.org/2003/InkML" xml:id="stk0" contextRef="#ctx0" brushRef="#br0">3394 4683 1972 0,'0'0'0'9,"0"0"-22"-2,0 0 0 1,0 0-82-4,0 0 1 5,32-14 70-3,-7 9 1 4,5-5 196-5,7 5 0 6,7 5-52-5,1-2 0 1,1 2-43-1,4-7 0 4,-6 7-71-3,-2 0 1 0,-2-3-127 2,-3 3 0 7,0-2-15-14,-5 2 1 2,-2-5-48 2,-3-2 0 3,-2 2 134-4,-3 5 0 5,-2-7 51-4,-8 0 1 3,5 7 62-4,-9-3 1 5,4-4 37-4,-12 7 1 4,7-5 37-4,-7 5 1 4,-7 0 33-6,-10 0 0 5,-3-2-30-3,-10 2 0 4,3 0-138-4,-10 2 0 3,-7-2-178-3,-6 5 1 3,-9 2-155-5,0-2 0 5,-3 7 413-3,0 5 0 3,8-3 147-2,4 1 0 3,11-3-98-5,2-5 0 5,7 3-84-5,10-8 0 6,8 3-66-7,12-5 0 5,-12 7-89-3,12-7 0 3,12 0-234-4,15 0 1 6,20-7 627-5,5 7 1 2,15-5-35-1,-6 5 1 1,4-2-185-1,-6-1 0 1,-2 3-151-2,-8 0 0 4,1 0-66-4,-13 0 0 4,-3 0 95-6,-4-4 0 5,-5 1 108-3,-6-2 1 4,-6-4 121-5,-16 4 1 5,-14-10 6-4,-8 13 0 2,-7-5-180-1,-5 14 0 2,-7-2-182-3,-3 7 0 2,2 0-568-1,6-5 0 2,2 0 170-3</inkml:trace>
    </iact:actionData>
  </iact:action>
  <iact:action type="add" startTime="10399">
    <iact:property name="dataType"/>
    <iact:actionData xml:id="d1">
      <inkml:trace xmlns:inkml="http://www.w3.org/2003/InkML" xml:id="stk1" contextRef="#ctx0" brushRef="#br0">5141 4724 2577 0,'44'12'94'4,"-22"-9"0"4,-2-3-95-1,-8 2 1 2,3 0 5-5,-2-2 0 5,-4 0-2-3,-9 0 0 3,13-2 100-3,-13 2 1 5,-25-2-104-5,-7-1 1 2,-10-9-176-2,-7 5 0 3,-13 2-120-4,5 0 1 5,-5 5 378-1,10 0 0-2,3 3 58-2,12-1 1 5,0 3-99-5,12 2 1 5,13-4-105-3,12-3 1 1,0 0-5-3,24-3 0 6,14 3 268-4,13-7 0 2,16 2-125-4,-5 0 1 3,7 5-199-2,0 0 1 3,5 5-173-3,-19 0 0 3,-8 2 306-1,-5 5 0-1,-13-9 40 0,-9 1 1 1,-3 6-23-1,-17-10 1 1,0 7 174-3,-22-4 0 5,-10-6-289-3,-5-2 1 1,-8-9-384-1,8-3 0 1,0 3-581-1</inkml:trace>
    </iact:actionData>
  </iact:action>
  <iact:action type="add" startTime="10839">
    <iact:property name="dataType"/>
    <iact:actionData xml:id="d2">
      <inkml:trace xmlns:inkml="http://www.w3.org/2003/InkML" xml:id="stk2" contextRef="#ctx0" brushRef="#br0">4874 4647 1569 0,'0'0'0'6,"22"5"-37"1,-12 0 1 4,0 2 162-8,-3-5 0 6,6-2-143-3,11 5 1 5,13 0 22-4,0-3 1 1,-5-2-113-4,10 5 0 5,3-5-349-2,-3 3 0 1,-5 1 174-1</inkml:trace>
    </iact:actionData>
  </iact:action>
  <iact:action type="add" startTime="13109">
    <iact:property name="dataType"/>
    <iact:actionData xml:id="d3">
      <inkml:trace xmlns:inkml="http://www.w3.org/2003/InkML" xml:id="stk3" contextRef="#ctx0" brushRef="#br0">5899 4729 2039 0,'0'0'0'4,"0"0"36"2,0 0 1 4,0 0-114-4,0 0 1 3,0 0-281-1,30-5 0-2,19-2 655 0,8-3 1 3,4-2-119-3,-4 3 1 3,-5 1-148-4,3 8 1 5,-6-2-33-5,-12 2 0 6,0 0-66-6,-5 2 1 3,-2 3 48 2,-10-2 1-3,-8 1 17-1,0-1 0 3,-7-1 95-4,-5-2 1 4,0 0-36-2,-12 5 0 1,-5 2-77-2,-13-7 1 4,-7 0-215-4,-3 3 1 3,-9-3-177-2,0 2 1 2,-6 3 724-3,3 2 1 1,-2-7-99 0,5 3 0 1,4-1-110-1,8-2 0 1,10-2-57 0,10 2 0-1,4-3-95-1,13 3 1 4,-12 0-107-3,24 0 0 0,13 3-138 0,12-1 0 1,20 5 656 0,5-4 0 1,12 1-175-2,-10 6 0 2,3-8-237-6,-6 1 0 8,-4-1-84-6,-7 1 1 5,-6 4 73-3,-9-7 0 1,-11 0-380-3,-4-7 0 4,0 4-506 1</inkml:trace>
    </iact:actionData>
  </iact:action>
  <iact:action type="add" startTime="20014">
    <iact:property name="dataType"/>
    <iact:actionData xml:id="d4">
      <inkml:trace xmlns:inkml="http://www.w3.org/2003/InkML" xml:id="stk4" contextRef="#ctx0" brushRef="#br0">16864 8837 1961 0,'0'0'0'6,"0"0"-25"-1,0 0 1 4,0 0-12-3,0 0 0 2,0 0 96-2,0 0 0 5,44-21-16-5,-6 6 1 2,1-6 30-3,-4 6 0 5,-1 6-32-3,3-3 0 0,5-1-34-1,-5 11 0 4,-10 0-9-3,8 6 0 1,2 1-66 2,-5 5 1-4,0 2-102 0,3 2 0 3,2-6 1-2,-5 4 1 2,0 0 0-4,0 0 1 3,0-7 313-2,-4-1 0 3,-4 4 37-2,-1-8 1 1,-6-3-63 0,5-2 0 0,3-4-38-2,2-3 1 2,-2 0-25-2,7-3 1 4,5-2-19-5,-8 5 1 4,1 0-52-2,-3 7 1 2,-2-4-69-4,0 9 0 4,4 9-42-3,-4-4 0 3,0 5 27-3,2 4 1 4,0 6-65-4,-2-3 0 2,-1 4 62-2,1-6 0 4,-3-1 149-4,8-7 0 2,2 1 119-3,-5-8 1 6,-4 0-63-5,4-8 0 3,5-1 10-4,-5-3 0 4,0 4-63-3,0-1 0 4,3 2-48-5,2-1 1 5,3-4-31-5,-6 7 1 4,3-4-54-2,-4 6 1 1,1 3-77-1,1 0 0 1,-3 3 46-1,-2 6 0 1,-5-4 19-2,2 10 1 4,0 2 76-5,-2-1 1 5,-1 1 72-5,1-7 1 6,-5 4 59-6,7-9 0 4,-2-2-30-4,2-3 0 6,3-5-19-6,2-5 0 4,3 1-20-4,2-8 0 5,-2-3-50-5,2 4 0 4,-3-1 12-3,1 2 1 4,-3 3-64-4,-5 5 0 3,1 5-41-3,1 2 0 3,1 2 4-4,-5 3 0 4,2 4 57-3,-2-4 0 4,-3 7-6-4,0 3 0 3,-2 2 24-4,0-1 1 5,-3 1-45-4,6-7 0 2,1-3 46-2,4-7 1 3,-1-5 138-1,7 1 0 0,4-11-42-2,-4-2 1 3,3-4 5-3,0 1 1 3,3 3-58-1,-5 3 1 0,2 0-47-2,-7 6 0 2,-3 1-36-2,0 5 1 4,-2 2-7-6,-1 4 0 6,-1 6-10-4,2 5 0 3,-1-6 31-4,4 10 0 5,-9-2-21-5,4-2 0 6,-1-6-24-5,-2 3 1 4,7-4-41-5,-2-8 1 3,7-12-108-1,-2 4 0 1,-1-1 466-2,4-3 0 3,-1-3-119-2,2 1 1 1,-4 2-14 0,0 5 0-1,2-5-47-1,3 4 0 2,-1 3-24-2,-4 5 1 4,-5 5-44-4,4 3 0 3,-1 4-7-4,1-3 1 5,1 3 1-4,2 0 1 3,0-9-131-3</inkml:trace>
    </iact:actionData>
  </iact:action>
  <iact:action type="add" startTime="21156">
    <iact:property name="dataType" value="strokeEraser"/>
    <iact:actionData xml:id="d5">
      <inkml:trace xmlns:inkml="http://www.w3.org/2003/InkML" xml:id="stk5" contextRef="#ctx0" brushRef="#br1">26362 12444 2112 0,'32'-12'-243'1,"0"-3"108"-1,-2 3 0 8,-6 2-971-6,-4 3 1106 15</inkml:trace>
    </iact:actionData>
  </iact:action>
  <iact:action type="add" startTime="31301">
    <iact:property name="dataType"/>
    <iact:actionData xml:id="d6">
      <inkml:trace xmlns:inkml="http://www.w3.org/2003/InkML" xml:id="stk6" contextRef="#ctx0" brushRef="#br0">23116 8719 2028 0,'0'0'0'9,"25"-14"-3"-3,-15 12 0 3,-1-3-79-5,4 2 0 5,4-1-257-3,0-1 0 3,3 2 58-3,5-4 0 4,7 0 492-4,3 4 0 2,-3-9 86-3,5 8 1 5,0-9-144-3,0 11 0 1,-5 2-62-3,0 2 0 5,-2 11-70-1,2 3 0-1,0 1-32-2,-5-2 1 2,-2 2-61-1,7-1 0 1,-2-1-109-1,4-3 1 1,1-7-114-1,-1 4 1 2,1-9 250-4,-3-7 1 6,3 2 298-5,-1 1 0 1,3-8-16 1,-2-1 0 0,2-3-72-2,-3-1 0 3,1 2-109-3,-3 1 0 3,-7 4-74-2,4 5 0 0,1 5-55 0,0 0 1 2,2 5-53-4,-2 5 0 5,-1-3-47-4,-4 3 0 2,0-5 19-1,2 2 0 1,2 0-1-1,-4 3 0 1,0 4 148-1,-1-7 0 1,1 3 234-1,0 0 1 1,-10-8-81 0,4-2 0-1,4 0-14 0,1-10 0 1,1 3-28-1,2-7 0 1,8-10-63-2,-8 7 0 3,5 0-49-2,-5 2 1 2,-2-2-63-3,-3 10 0 2,0 0-25-1,-4 0 0 1,2 7-11-1,-6 5 0 1,6-3-44-1,5 5 1 1,4 0-55-1,-4-2 1 2,0 7 80-3,4 0 0 2,-4-7 133-2,-3 7 0 4,1-7 151-5,-4 5 1 6,-1-3 18-6,-3 3 0 3,-3-6-54-2,3-4 0 4,4-4-46-4,-4 1 1 5,3 1-26-7,-1-5 1 5,3 2 11-1,4-7 0-1,6 2-80 1,-8 3 0 0,0-5-17-4,-7 7 1 6,-2-5 19-5,1 3 0 5,4-5-49-3,1 5 0 1,4 7-14 0,-4 0 0 0,-1 5-13 0,2-3 0-2,2 10-18 0,-5-7 0 3,3 7 29-2,-5-7 1 1,-1 4-18 1,4-6 1-4,-1-3 37 2,3 5 1 1,0 4-4 0,-3-6 0-1,-2-1 102 1,4-2 1 0,6-2 134 0,-3-8 0-1,3 0-24 2,2-2 0-4,0-2-57 2,-2-1 0 2,0-1-89-2,4 4 0 3,4-3-30-6,-9 10 0 5,-4 5-41-2,0 0 0 0,-3 0 5-1,3 0 1 3,2 0-13-3,-5 3 1 3,3-1-19-3,-5 3 0 3,0 5 23-3,2-1 1 3,3 1-15-4,-5 4 1 6,-5-7-24-5,9 6 0 2,6-9 23-2,-3 1 0 3,0 2-60-2,1-7 0 3,1-9 308-6,-1 6 1 6,1 1 33-5,1-8 0 4,2 3-66-2,-2-5 1 1,2-2-54-1,-2 2 0 2,2 2-86-2,-2 3 1 1,-3 4-25 0,5-6 0-1,0 4-43 0,-5 5 0 1,1 2 27-2,-6 3 0 3,0 5 15-2,1-3 0 3,-4 3-41-5,4 2 0 3,-1 0 2 0,-2-3 0-1,2-2-44 0,3-2 0 4,5 3-50-8,-3-8 1 6,2 0 35-2,4 0 1 3,1-8 366-4,3 3 0 1,1-2-41 0,-1 0 0 1,0-3-83-1,-3-2 1 1,1 5-50-1,0-3 0 1,2 6-79-2,-12 4 0 4,-1 0-1-4,1 2 0 2,2 10-87-1,-2-7 1 2,2 5 39-2,1 4 0 2,-1 0 7-6,-3 1 1 7,-1-1-3-2,-1-4 1 0,-2 0-70-1,5-5 0 0,2-1 29 1,3-1 0-1,-1-3-30 1,3 0 1-1,3-7 291 0,-3 4 1 2,-2 1 34-2,2-10 1 1,3 4-79-1,-1-8 1 2,4-4-18-4,1 6 0 3,1-3-125 0,-3 5 1 0,0 2-45 0,0 3 1 0,-7 5-37-4,-1 11 1 5,-1-4-2-1,-1 10 0 0,-2-3 4-1,-1 0 0 2,4 2 35-4,-4 1 0 4,-1 1-42 0,1-6 0-2,1 2 39-3,2-2 0 6,1-10 49-3,1 5 1 2,6-5 235-2,2 0 0 0,3-5-81-1,2-5 1 3,2-2-41-3,1 2 1 3,2-2-65-1,-10-2 1-1,-2-1-106 2,-1 3 0-4,1 0 0 2,2 8 0 2,-7 1-87 1,4 3 1-3,3 3-3-3,-2-3 1 4,0 4 16-2,-6 8 1 5,1 0 12-4,-5 3 0 0,0-1 214-1,-3 3 1 3,0 3 46 0,-2-1 1 3,0-7-4-11,0 2 1 7,0-4-43-3,2 0 0 4,0-10-5-1,5-10 1 0,1 0-47-1,1 1 0 1,6-3-41 1,0 2 0-1,2 3-72-5,-8-5 1 7,-1 0 2-2,-1 7 0 0,-2-5-23 2,-1 8 1-6,4 2 6 2,1 0 1 3,1 2-49-1,2 5 0-1,0-4 18 1,-2 2 0 0,-3 4 33-3,-2-4 1 4,-3 2 72-1,-2 1 0 0,0 8 75-4,-5-4 1 6,-5 5-8-4,5 0 1 3,0-2 67-1,2-3 0 0,3 0-27-3,2-12 1 3,5-10-42-1,0 5 1 3,1-12-38-2,-1 3 0-1,3 0-15-2,-1 1 1 6,6-3-1-7,-5 4 1 5,2-3-51 1,-5 10 1-5,0-9-19 1,-2 14 0 4,-3 0 8-3,1 0 1 0,1 0-57-1,4 2 1 3,1 10 12-3,4-7 0 3,1 2-80 1,3 1 0-6,5-6 27 3,-2 3 0 2,2-5 409 0,-2-7 0-4,2 2-724 2,-5-10 0 1,2-2-201 0</inkml:trace>
    </iact:actionData>
  </iact:action>
  <iact:action type="add" startTime="38223">
    <iact:property name="dataType"/>
    <iact:actionData xml:id="d7">
      <inkml:trace xmlns:inkml="http://www.w3.org/2003/InkML" xml:id="stk7" contextRef="#ctx0" brushRef="#br0">17071 11081 1972 0,'5'-12'0'6,"3"-7"51"1,-3 9 1 1,-5 5-11-2,0 5 1 2,0 0-59-1,0 0 1 2,0 0-23-3,7-14 1 2,6-10 36-2,4 2 1 6,5-12 1-8,5 8 0 5,5-3-16-3,-7 0 1 3,0 12-30-3,-13 5 1 6,0 2 44-9,8 13 0 7,5 9 6-3,-8 5 0 1,3 7-15 0,0-3 0 0,-1 8-58 0,4-2 0 0,-6-1-54-3,3-6 0 3,0-4 77-2,-3-1 0 4,-2-3 0-5,2 0 0 5,-5-7 198-2,3-10 0-2,7-2 62 2,-4-3 1 0,4-12-88-2,8 1 1 5,7-6-16-8,-8 8 0 6,-2-3-102-2,3 5 0 2,0 3-11-4,-6 7 1 5,1-1-54-3,2 8 1 1,-2 8 8-1,0-3 0 1,-6 7-34-1,6 4 1 1,0 6-40 0,-3 0 0-2,0 0 6 1,-2 2 0 2,2-10 36-2,-9 3 0 2,1-5 71-4,-1-5 0 3,-1 0-39-2,3-9 0 3,5-10 125-4,-3 0 0 4,5-7 84-2,5-5 1 1,6 2-46-2,-9 3 0 4,1-3-55 0,-5 7 0-2,-1 1-18-4,11 4 0 4,0 3-30-1,-3 7 1 3,-2 0-20-3,-6 5 0 0,4 5-20-3,-4 4 0 6,-1 1-49-4,1 1 1 3,1-1-22-1,0 2 1 2,0-3 7-7,-3 1 1 7,0-3-2-3,1-10 1 3,1 0-22-5,-4-4 1 2,2 0 35 2,8-10 0-1,2-12 27-3,3 4 1 6,0-4 249 0,2 2 0-9,0-2-60 5,-3 5 1 2,1 0-63 1,-5 7 0-6,0 2-15 3,-3 8 0 2,0 4-66-1,-2 8 0-1,-3 4 24-1,0 5 0 8,3 6-45-11,-5 1 0 11,0-4-24-12,0 4 0 11,-3-4-26-10,0 0 1 8,-4-5 59-8,4-5 0 9,5-5-51-8,-2 2 1 6,2-6 21-6,1-3 0 7,-3-3-21-8,4-6 0 6,4-8-45-5,1 0 1 6,1-2-84-6,0-3 0 7,-1 5 336-6,1 3 0 9,7 2 18-11,-7 5 1 10,0-1-71-10,-6 13 1 9,1 0-49-10,-3 7 1 10,-4-2-25-9,4 11 0 10,-2 6-10-10,0-8 1 8,-3 3-5-8,-2-1 1 10,0-4-15-10,10 0 1 10,7-5-9-9,-5 0 0 2,-2-7-29 3,4-10 1-3,1-9-24-2,-3-5 1 5,-2 2-36-3,5-7 0 3,2-3-83-2,-2 1 0 8,-1 4-16-13,1-2 0 11,5 7-11-11,-8 0 0 12,3 7 360-11,-3 10 0 9,-2 10 5-9,-3 2 0 7,-2 5-48-6,0 2 1 8,-3 8-14-9,-2-8 0 8,0 0-37-8,2 3 1 10,0-5 11-11,1-3 0 13,2 1-54-12,2-13 0 0,0-2 40 7,3-2 1-3,-5-5-62 4,7-3 1-4,3-14-2-6,-6 7 1 9,1 0-44-4,0-2 1 7,0-5-30-9,-3 7 1 9,0 5 18-10,3 0 1 10,2 5-50-10,-4-3 1 11,1 5 46-7,-1 5 1-6,-1 0 42 4,-2 7 1 3,0 8-5-2,-3 2 0 8,0 4-15-11,-2-1 0 10,0-1 16-10,0 0 1 11,2-4 17-8,-4-8 0-6,4 0-3 11,0-5 1-6,1-4 113 11,4-5 1-11,0 0 1-5,1-3 0 11,1-7-24-7,1 5 0 8,0-2-41-8,5-3 0 11,2 0-33-12,-3 5 0 12,-1-5-28-9,-4 7 0-6,1 3 5 14,0 0 1-7,2 4-5-6,-7 6 0 12,2 4-16-10,1 5 1 8,-6-2-16-8,0 7 0 12,1-5 33-12,-6 2 1 1,3 3-6 6,0 0 0-5,-3-3-27 10,1-2 0-8,-1-2-7-7,-7-10 1 14,15 7 35-11,0-9 1 9,4-5-80-9,1-3 1 9,-5-2-9-9,7 0 1 8,-4 5-26-8,4-10 0 15,2 0 80-8,-1 2 1-9,1 3 229-1,-1 3 0 15,1-1-50-10,-1 3 1 0,-11 4-26 7,3 3 1-5,0 5-37-7,-1 5 0 15,-1-5-25-12,-1 7 0 9,3 0-51-9,-3 0 1 11,1-2 27-11,-1 2 0 11,3 2-50-8,-3-2 0-6,0 0 21 15,-2-7 1-9,0 0-4-6,-10-5 1 16,13 0 29-14,-1-5 0 10,0-5-30-9,1 3 1 10,-1-7-15-10,8-3 0 2,2 0-37 4,-5 2 0-3,-2 1 27 8,-3 2 0-7,1 7 22-6,-1-2 1 15,-2 7 5-12,0 2 0-2,2 3-2 10,1 0 1-8,-1 0-88 7,-2-3 0-6,0 5-1467 2</inkml:trace>
    </iact:actionData>
  </iact:action>
  <iact:action type="add" startTime="42426">
    <iact:property name="dataType"/>
    <iact:actionData xml:id="d8">
      <inkml:trace xmlns:inkml="http://www.w3.org/2003/InkML" xml:id="stk8" contextRef="#ctx0" brushRef="#br0">24354 11016 2017 0,'0'0'0'7,"34"-7"67"0,-22-3 1 2,-9 5-40-5,-3 5 0 5,0 0-134-3,5-12 1 4,5-7-137-4,7-10 1 3,5-2-195-4,5-3 0 4,1-7 123-3</inkml:trace>
    </iact:actionData>
  </iact:action>
  <iact:action type="add" startTime="42548">
    <iact:property name="dataType"/>
    <iact:actionData xml:id="d9">
      <inkml:trace xmlns:inkml="http://www.w3.org/2003/InkML" xml:id="stk9" contextRef="#ctx0" brushRef="#br0">24672 10700 819 0,'0'0'0'1,"0"0"280"1,10 5 1 2,10 0-23 1,2 7 1 3,3 5-52-1,-5 9 1 2,2 6-101-3,5-4 1 4,3 4-70-6,-1-1 0 5,1-2-49-3,-8 0 1 3,-2-10-47-3,5-2 0 3,2-5-47-3,0-7 0 3,0-10-86-3,3-7 0 5,2-7-124-6,2-10 0 3,3-2 418-2,1-3 0 4,1-10 128-5,3 16 1 4,5-4-61-2,-10 11 0 1,-7 6-72-1,7 13 0 1,-5 2-33-2,-3 17 0 5,-6 4-49-6,1 3 0 3,-1 5-56-2,-1 3 1 2,-2-8-38 0,-1 5 0-1,6-10-36 0,0 0 0 3,0 0-22-5,-3-11 0 4,0-1-2-3,0-7 1 2,0-15 81-1,3-4 1 2,5-5 241-3,4-2 1 4,6-3-24-4,-6 2 0 3,1-2-58-3,-3 10 0 2,3 4-53-2,-1 11 1 4,-2 6-28-4,-7 8 0 3,-8-3-28-3,3 12 1 3,2 8-36-3,-7-3 1 3,3 5-25-2,-1-8 0 3,3 6-25-6,-3-5 0 5,0-3 20-3,0-2 1 3,3-10-60-3,2 3 1 3,8-15 6-3,-5-7 0 4,-5-3 129-3,7-6 1 1,2-3 204 0,3-5 1 1,3 2-92-5,-3 8 1 7,5-5-26-7,-2 12 0 5,2 7-64 0,-7 2 0-1,-3 6-41-5,-5 2 0 7,-2 9 3-4,-3 1 0 3,0 4-3-1,-2 0 0-2,0 0-40 1,0 8 1 2,2-5-5-1,0 2 0 0,3 0-45-3,-5-5 0 4,2-4-28-4,3-8 0 5,2 0 2-2,3-17 0 0,0-4 111-3,2-5 0 4,5-5 203-1,0 2 1 1,3-7-36-6,-1 2 1 8,1 8-71-3,-1 2 1-1,1 3-47-1,-8 7 0 3,-2-1-43-4,-3 8 1 4,-5 8-3-3,1-1 1 3,-4 5-34-3,-1 5 1 3,-3 2 12-1,0 5 0-1,-1-2 22 0,-1-5 0 2,2 7-46-5,2-17 0 5,3 3 37-3,2-6 1 4,3-4-99-4,-3-4 1 4,3-6-26-5,2-4 0 4,0-3-52-2,8 0 1 1,-3-2 262 1,5-3 1 3,0 0 125-10,3 5 1 5,2-4-71 3,-2 4 0 1,2 2-57-9,-5 10 0 5,0-4-68 1,-7 6 1-2,-8 3 24 2,3 12 0 0,-8-4-37 0,-2 6 0 0,0 8-33 0,0-5 0 0,-3 2 33-3,1 5 1 3,-1 0 9-1,0-2 0 0,-2 0-44 0,5-3 0 4,5-7 35-7,0-3 0 5,2-6-90-2,0-3 1 1,1-3 17 0,1-1 0-2,1-8-36 2,5-3 0 0,5-4-48-1,-1-5 0 3,1 5 287-7,2-10 0 7,5 0-1-3,-2 5 0 3,-1 2-17-6,-4 7 0 12,-5 1-53-16,2 12 1 8,-8 4-17 0,1 3 0-1,-5 9-45 1,-3 1 0 0,1 6 0-2,-6-1 0 3,1-1-21-3,-4 5 0 4,1 0-5-2,0-2 1 0,-2-3 25-5,4 3 0 6,1-3 1-3,-1-7 0 3,3-5-46-3,5-4 1 3,7-8 41-3,-2 3 0 4,2-11-94-4,0 9 0 2,3-8 36 0,2-3 0 1,0-2-44-3,-2 3 1 2,0-3-10 1,-1 5 1 3,-1 0 113-10,-4 7 0 5,-4 5 135-2,0 0 1 4,-3 5-28-2,3 7 1 1,0 5 9-2,0 0 1 3,2 0-36 1,-5-3 0-5,1 0-29 1,2-4 1 5,-1-3-15-7,1 1 1 5,3-8-41 1,-4-8 0-2,-1 1-293-5,-1-7 0 7,0-1-1422-2</inkml:trace>
    </iact:actionData>
  </iact:action>
  <iact:action type="add" startTime="52484">
    <iact:property name="dataType"/>
    <iact:actionData xml:id="d10">
      <inkml:trace xmlns:inkml="http://www.w3.org/2003/InkML" xml:id="stk10" contextRef="#ctx0" brushRef="#br0">16990 14888 1849 0,'0'0'0'10,"12"-34"94"-6,-12 34 1 5,13 0-34-1,-13 0 0-1,7 8-44 1,-7-8 0-2,17 0-25 0,-4-8 0 4,-1 1 13-4,13-7 0 2,12-3 21-2,-5 0 0 4,0-7-78-4,-2 12 1 2,-1-5-42-2,-1 10 1 6,1 0-24-5,-4 7 1 0,2 7-33-1,3 0 1 3,-6 5-86-4,1 3 0 5,0 4-38-5,2 5 1 5,5-5 504-4,-2 0 0 3,2 1 92-3,2-6 0 3,3-7-153-4,-9 5 1 5,1-7-2-3,-4 5 0 1,5-10-76-1,-3-7 1 1,-3-1-82 1,6-6 1-1,2-3-59-4,5-5 0 5,0 1-108-4,0 6 1 4,0 6-97-1,-4 4 1-1,4 7-30 0,0 8 0 2,-5-3 399-1,2 10 0-1,1 5 90 2,-5-5 0-2,-3-1-30 1,2-1 1-2,1-1-51 3,0-2 0-2,2-4-65-1,-5-1 1 2,-2-7-60-1,-1-7 0 1,1-1-15-1,5-6 1 1,-6-13-104 0,6 8 1 2,5 2-51-7,-6-2 0 6,1 7-26-1,2 0 1 0,-2 5 4-1,2 2 1 6,0 5 409-11,0 5 0 7,-2 2-68-5,-1 0 0 4,-2 3-47-1,1 4 1 3,-4 1-37-4,1-1 0 1,-3-2-53 2,5-7 0-1,1 0-17-3,-6 2 1 3,0-7-11-1,-2 0 1 2,5-10-17-2,-6 3 0 1,4-7-79-1,-1 2 0 3,0-3-21-6,5 1 1 6,3-3-36-5,-5 5 1 5,-1 0 50-3,1 7 1 0,0 3 2 4,-6 4 1-8,1 12 207 5,2 1 1 1,-7-8 40-4,2 8 1 5,3-1-7-1,-2-2 0-2,1 0-38-3,4-5 0 5,-1-2-26-3,2-5 0 4,4-5-34-5,-4-2 0 5,1-2-34-3,2-6 1 0,-2-2-19 1,-5 3 0 0,2-1-40-1,0 8 0 3,3-5-28-6,-5 10 1 4,-3 2 29 2,0 2 1-6,-2 12-58 4,0 1 0 1,5 2 29-2,-8 0 1 2,5 2-15-5,-2-7 1 5,2 0 77-3,-4 0 1 4,-1-10-102-2,0 3 1 0,3-2 123-1,3-3 1-1,-4-5 144 0,1 2 0 4,5-6-5-2,-3 4 1-2,3-7-38 2,5 7 1 0,-6-4-60 0,4 6 0-2,-4 6-60 1,1 4 0 0,-5-2 0 0,0 7 0 1,0 2-1-2,2-7 0 4,-5 3-10-2,1 2 1-1,-1-7 10 0,3 4 0 1,2-4 1-2,-2 0 0 4,0 2-34-1,0-4 1-3,-3-1 27 0,0-7 0 2,6-4-87-2,-4-3 0 2,9-5 15-1,1 2 1 3,1-2-37-4,0 3 0 2,-3 2 1-1,0 2 1 1,3-2 4-2,0 3 1 4,-1 4 263-5,-4 5 1 4,5 0-22-4,-1 5 1 5,1 4-18-4,0 6 0 4,0 2-29-3,2-3 0 3,7 0-40-7,-14 1 1 7,-3-1-28-3,1-2 1 5,-1-4 3-10,5-6 0 6,5-4 4 0,-4-1 0 1,-11 1-51 0,5-5 1-6,-2 2-141 7,5 2 1-4,0-4-1527 2</inkml:trace>
    </iact:actionData>
  </iact:action>
  <iact:action type="add" startTime="56213">
    <iact:property name="dataType"/>
    <iact:actionData xml:id="d11">
      <inkml:trace xmlns:inkml="http://www.w3.org/2003/InkML" xml:id="stk11" contextRef="#ctx0" brushRef="#br0">17042 16240 1838 0,'2'-12'0'5,"6"-5"76"-1,-3 5 1 4,2 10-52-1,-7 2 1 0,0 0-34 0,0 0 0 2,0 0 49-3,12-17 0 2,13-12 42-1,2 0 0 2,10-14-84-3,-2 11 1 2,0 1-105-1,2 4 1 4,5 8-114-7,-3 7 0 7,-2 12-44-4,-2 12 0 0,2 5-36-1,-8 5 1 3,4 7 526-3,-6 0 1 3,2-1 28-3,-1-1 0 3,1 2-55-2,1-12 1 1,-3 0-37-1,-2-5 0 1,-3-5-87-1,5-7 1 1,5-5-32-2,-5 3 0 4,-2-13-42-5,5-4 0 6,4-10-95-7,3 3 1 5,3-1-113-2,-1 8 1 1,1 4-55-2,-3 6 0 4,0 1 251-5,-7 8 1 3,2 10 153-2,-5 4 0 4,3 8-16-3,-6 0 1 0,1 2-5 0,0 2 1 1,7-6-38-1,0-3 1 2,2-5-55-2,-1-5 1 1,-9-2-43-2,1-5 1 3,0-5-44-4,-6-2 1 6,4-3-40-5,4 3 1 1,0-10-74-1,0 5 0 3,5-3-37-2,-2 8 1 1,5 0 18-1,-3 7 1 2,-3 0 420-3,1 2 0 3,0 10-114-4,2 0 1 5,-5 3 23-5,3 2 0 4,-1 0-55-2,3 0 1 2,-7 4-55-3,2 1 1 4,0-3-39-5,-4 3 1 4,-1-5-30-2,-2-8 0 1,-8 1-66-2,5-10 1 2,3-12-54-1,5-2 0 1,4-8-62 0,-2 0 1-1,3 0 25 0,-3 6 1 2,-2-1 33 0,5 5 0-1,7-3 386-5,-13 6 0 7,4 4-86-4,-4-5 1 3,1 5-16-3,5 3 1 3,-1 2-45-3,3 2 1 4,-4 10-60-5,-6 3 1 5,-2 2-21-4,-3-3 0 3,3 3-12 0,-8 5 1-5,0-1-14 4,1-1 1 1,-1-1-30 0,0-5 1-2,-4-4 13-2,4-5 1 3,0-5-70-2,6-3 1 3,-3-1 11-3,-1-6 1 4,4-2-66-5,4-5 0 5,5-2-77-3,0 2 1 1,5 0-16 2,-7 0 0-6,2-5 425 2,3 6 0 4,0-1 50-2,-3 5 1-2,2 4-91 1,-4-1 0 1,0 6-34 0,-6 1 0 0,-1 4-69-1,2 3 0 1,-3 5-27 0,3 4 0-2,-6 3-13 1,-1-2 1 3,-3-1-9-5,2 1 0 4,-7 1 8-4,7-1 0 5,3-3-9-2,-3-2 0 1,3-1-29-5,-5 1 0 4,-5-8-13 0,-5-2 0-1,20-7-21-1,-13 2 1 3,6-4-1-3,6-6 1 3,9-2-13 1,-6 5 0-4,0 3-3-1,3-1 0 4,4 5-13-3,-6 3 1 3,-6-3 52-1,8 2 1 0,-1 1 138 1,-4 2 1-1,0 0-16-3,-3 5 0 2,0 2-1480 1</inkml:trace>
    </iact:actionData>
  </iact:action>
  <iact:action type="add" startTime="61044">
    <iact:property name="dataType"/>
    <iact:actionData xml:id="d12">
      <inkml:trace xmlns:inkml="http://www.w3.org/2003/InkML" xml:id="stk12" contextRef="#ctx0" brushRef="#br2">17158 16512 2073 0,'0'0'0'7,"0"0"90"-3,0 0 1 6,0 0-37-5,0 0 1 4,0 0-55-2,0 0 0 0,25-38-53 0,-1 4 0 2,6-7-25-4,2 5 1 5,-2-3-38-3,2 8 0 0,0 2-51 0,5 10 0 2,-5 7-116-3,3 7 0 5,-3 7 287-2,0 8 1-4,-5 4 314 2,0 3 0 1,0 10-90-1,3-1 0 1,-5 8-57-1,2-3 1 1,-2-2-92-1,4-7 0 2,-4 2-82-1,0-14 1-1,-8-3 10 1,5-9 0-3,0-10-53 1,3-3 0 3,2-9-53-3,-2 2 1 3,0-7-71-2,4 3 1 2,8-3-89-2,-4 10 0 1,4 2-30 0,0 7 0-1,2 5 617-2,-2 8 1 5,5 6-61-4,-5 6 1 3,0 4-80-3,0 0 0 3,0 8-89-3,-4 2 1 3,-6-3-107-3,2-6 0 4,1-1-34-4,-13-7 0 3,3-2-39-3,-3-15 0 2,6-12-27-2,1-2 1 2,6-13-137-1,-5 3 1 1,2-4-55-1,7-1 0 2,1 7 228-2,0 3 0 1,2 7 361-1,-8 3 0 1,3 9-94-1,-4 0 1 1,-1 13-52-1,0-1 1 1,-2 5-44-2,4 7 0 5,3 5-68-7,-5 5 0 5,-4-2-37-3,-1-6 1 3,0-1-44-2,-7-6 0 1,-3-7-7-1,1-4 1 1,-1-6-50-3,5-11 0 5,6-8-61-4,-1 3 0 3,3-3-44-3,-3-2 0 3,2 5 0-2,4-3 1 1,4 5 253-1,2 5 0 1,3 3 128-1,-9 6 1 1,-6 3-15-3,0 3 1 5,0 6-42-4,-4 10 1 3,1 1-34-3,-4 4 0 3,0-2-28-3,5 2 1 4,-3-5-63-4,0 0 1 3,3-2-8-2,-5-7 0 0,-3-5-10-1,3-8 0 2,2-9-43-1,1-2 1 3,-1-8-20-4,3 5 0 2,-8-5-14-3,8 1 0 6,2-6-18-5,5 8 1 2,5 2-16-1,-2 3 0 1,-3 4 62-1,0 5 0 1,-2 5 1-1,-3 5 1 1,-2 5 168-2,-3 6 0 2,1 11 10-2,-4-3 0 4,-1 5-1-3,-3 0 1 1,-3-3-47-1,5-9 0 1,1-5 24-2,4-7 1 3,0-10-100-3,3-9 0 3,2-8 8-3,3-2 1 2,5-7 24-2,2 2 1 5,5-3-51-5,-8 6 0 2,-1 7-59-1,-4-1 1 1,1 11 13 0,2-3 1-1,5 12-50-1,-7 2 0 3,0 10 92-3,-3 3 1 3,-5 4 10-3,-7 7 1 3,-2 3 10-3,4-7 0 4,0 0-10-5,1-3 0 5,-1-7 41-5,5 0 1 7,5-9 50-8,1-3 1 4,-6-10-3-1,10-7 0 2,3-2-68-3,-3 2 0 3,3 2-247-3,-11 3 0 3,4-2-1295-1</inkml:trace>
    </iact:actionData>
  </iact:action>
  <iact:action type="add" startTime="63355">
    <iact:property name="dataType"/>
    <iact:actionData xml:id="d13">
      <inkml:trace xmlns:inkml="http://www.w3.org/2003/InkML" xml:id="stk13" contextRef="#ctx0" brushRef="#br2">17121 14936 2062 0,'0'0'0'9,"12"-26"66"-6,1 21 1 9,-1-7 27-9,0-2 0 8,8-3-59-7,0 2 0 4,5-9-134 0,4 2 0 0,6-4-96-2,4 7 1 3,1 4-243 0,2 13 1-2,5 4 409 0,-3 10 0 0,3 8 333-1,0-4 0 3,2 4-71 2,-2 4 0-4,0-5-102-2,-7 3 1 3,-3-8-87 0,-3-7 1 1,-1 3-48-3,-9-10 0 4,3-12-76-7,3-2 0 6,2-11-117-2,5-1 1 1,8-10-115 0,2 7 1 1,-5 0 635-4,5 7 1 3,2 8-168 1,-2 2 1-1,-3 7-57-4,1 10 1 5,-1 7-57-3,-2 5 0 3,-10 9-121-1,1-4 0 0,-6 4-18 0,2 1 1-2,6 4-80 0,-8-11 0 6,0 1 9-6,-2-11 1 6,-3-1 69-10,3-9 1 6,0-9 244-1,4 2 0 0,-4-8 95 2,12 1 0-3,0-8-95 5,-7 10 1-5,2 0-66-2,5-3 1 6,7 13-91-2,-12 2 0-1,1 2-6 0,-9 1 0 0,-4 9-55 1,2 0 1 0,3 5-46-1,0 0 1 3,-1-3 15-6,-4 3 0 5,5 2 26-1,-5-4 1-2,-3-1-34 1,-2-4 1 2,2-8 14-1,3-4 1-1,2-10 156 2,3-5 0-4,2-10 94 1,2 1 1 4,9-5-14-3,-6 2 0 2,2 5-41-5,3-5 0 5,3 2-88-2,-3 10 0 3,-5 3-62-6,-2 9 0 6,-1-2-19-3,-4 14 0 1,-5-2-4-1,-3 9 1 1,0 8-2-1,6 0 0 2,-6 7-26-4,3-8 0 4,-6 6-1 0,4-8 1 0,-1-2-4-7,0-7 1 8,3-8 4-3,5-7 1 6,7-4 286-13,-2-6 1 10,4-2-12-5,-4 0 1 5,-1 0-76-2,3-4 0 3,6-1-50-9,-6 5 0 7,0 5-93-1,2 3 1 2,-4 4-23-6,-3 5 0 4,-2 5-23-2,0 7 0 2,-1 4 20 0,-6 9 1 0,1 1-91-1,1-7 0 2,2 3 66 0,1 0 1-5,-1-8-118 4,0 3 1 3,0-5 225-8,3-10 0 6,2 1 119 0,3-6 0-1,2 1 66-4,-2-10 0 4,-3-5-90-2,7 3 1 4,6-1-58-2,-3 1 1-2,5 4-100 1,-15 5 0 1,-2 3 8 0,-3 7 0 0,-5 7-54-1,-2-5 0 0,2 12 31 2,-4-2 0 0,4 0-40-5,-2-3 0 5,-3 1 77-2,0-1 1 0,-4-2-69-1,2-4 0 6,2 4 73-5,3-10 1-1,2 1-100 0,-4-3 1 2,1-3 13-1,4-2 0 2,4-4-82-2,-5 4 0 2,1-5-933-1</inkml:trace>
    </iact:actionData>
  </iact:action>
  <iact:action type="add" startTime="72920">
    <iact:property name="dataType"/>
    <iact:actionData xml:id="d14">
      <inkml:trace xmlns:inkml="http://www.w3.org/2003/InkML" xml:id="stk14" contextRef="#ctx0" brushRef="#br0">8243 11312 1860 0,'0'0'0'4,"0"0"62"4,0 0 0 2,0 0 15-4,0 0 1 0,49 27-73 0,-11-6 0 3,11 13-274-2,0-7 1 2,8 6 156-4,5-1 1 4,0-1 408-3,-6-2 1 4,-6-5-188-3,-8-2 1 0,-5-5-52-1,-5 2 0 3,-7 5-50-3,-10-12 0 7,-3-2-56-9,-15 4 0 4,-9 3-147-2,-13-5 1 4,-12 3-135-4,0 4 0 2,-7 5 681-2,-6-5 0 3,1-2-132-3,2 5 0 3,0-3-117-2,5 12 0 1,5 8-70-1,7-8 0 1,8-4-44 1,5-6 0-2,5-1-46 1,2-1 1-1,2-5 12-1,6-6 1 2,2 1 36-3,7-1 1 5,11 1-88-4,6-2 0 3,11 1-279-2,12-1 1 1,2 0 480-1,8 0 0 1,0 1 201-2,-3 4 1 4,5-3-166-5,-9 6 1 5,-8-1-70-4,-5 1 0 2,-10-3-76-1,-5 2 0 4,-9-2 0-7,-8 3 1 5,-8-6-91-2,-12 6 0 0,-9-1-99 1,-9 1 0 1,-16-1-72-4,0 1 0 3,-8-1 599-2,2 0 1 4,4-2-192-1,1 3 0-2,8 2-65-3,5 0 1 5,8-5-83-1,14 2 0 0,2-2-42-3,13-12 0 4,-5 15-18-2,15-10 1 1,10 9-145-2,5-2 0 4,-1-5-8-3,14 10 0 1,6 5 523 1,0-5 0 0,11 2-155-6,-8 7 0 9,5-6-79-8,-8 9 0 10,1 2-38-12,-16 0 1 12,-4-2-40-12,-5 0 0 11,-8-2-8-10,-12-1 0 10,-12-4-117-9,-8 2 1 0,-5-2-104 3,-12 4 0 7,-5-4-95-11,-2 2 0 9,-6 2 683-9,6-4 0 9,-6 2-192-9,3-2 1 10,8-5-24-10,7 4 0 10,2 6-132-10,10-8 1 9,8-2-23-9,2 0 1 2,8 0-37 4,9 0 1-4,1-3-132 10,14 5 0-8,10-2-34-7,-2 0 1 10,4-2 366-6,8-1 1 7,7-2 15-7,-7 3 1 10,3 1-120-11,-18 1 0 10,-2-2-51-10,-8 11 1 12,-12-6-53-10,-10-1 0-4,-12 5-203 9,-10 5 0-5,-18 2 420 4,-2-7 0-3,-10 3 0 5,1 2 0-7,-1 2-130 11,7 0 1-10,3 1-27-4,10 1 0 9,10-1-7-4,3-1 1 7,11 0-52-8,1-2 1 8,12-9 43-10,0-4 1 12,5-6-928-10,-3 2 0-5,3-5 411 5</inkml:trace>
    </iact:actionData>
  </iact:action>
  <iact:action type="add" startTime="76399">
    <iact:property name="dataType"/>
    <iact:actionData xml:id="d15">
      <inkml:trace xmlns:inkml="http://www.w3.org/2003/InkML" xml:id="stk15" contextRef="#ctx0" brushRef="#br0">8609 11141 2051 0,'12'0'0'9,"8"3"104"-2,9 4 1 1,8 7 63-3,8 8 1 5,17 7-114-5,-5-7 0 5,-1 9-176-5,1 5 1 4,2-2-66-3,-9 2 1 5,-3 2-53-6,-5 3 1 3,0-7 328 1,-10 0 1-2,-7 0 16-2,-1 2 1 5,-4-5-84-1,-3-2 1-2,-12 0-29 0,-7-5 0 0,-11 3 9 1,-6-1 1 1,-9-7 223-6,-1 3 1 9,-8-3-138-8,-8-2 1 5,1 2-96-4,2 3 1 5,-3-3-77-3,3 1 0 1,10 4 22-1,0-3 1 1,5 4-2-1,7-9 1 2,5-4 46-4,6 3 0 4,6-8 11-3,3-7 1 3,8 12 56-3,9-5 1 5,3-4-59-7,7 2 0 6,10 2-103-4,5-2 0 3,7 0-238-4,1 7 0 6,1-3 440-6,4 6 1 3,7-1 166-2,-13 1 0 4,-5 1-147-4,-2-6 1 3,-5 5-49-4,-9-3 0 4,-6-3-61-3,-7 1 0 3,-5 0-67-3,-15 2 0 3,-13 2-104-3,-1 0 0 4,-14 3-150-5,-4-2 1 5,-5 2 529-4,3 0 0 3,2 7-74-2,2-8 0 0,3-1-49 1,7 2 1-1,6-3-83 3,6-2 1-3,6-2-127 0,9 0 0-1,6-1-118 0,9-6 0 3,8 1 362-2,12 4 0 2,5-6 34-2,7 3 1 0,8 5-35-1,-8-3 1 3,-9 5-95-3,-8 0 1 3,-7 10-39-3,-8 2 1 4,-9 5-38-4,-16-8 1 5,-9 6-128-7,-18-1 1 4,-14 6 45-1,-6-11 1 1,-6 8 361-1,4 0 1 1,3-2-212-1,9 4 1 2,6-5-18-2,9-1 1 1,5-4-72-1,13-4 0 0,7 0-109 0,15 0 0 2,12 0-76-4,5-5 1 5,8 0 187-5,7 0 1 4,7-5 307-3,1 3 1 4,-6 2-95-5,-2-5 1 4,-5 5-74-2,-10 0 1 1,-4 3-72-1,-14 1 1 2,-6 13-78-2,-13-5 0 1,-10 5-53-2,-12 0 1 2,-10 3 157-2,-2-3 1 5,-1-3 62-6,3 3 1 3,0 0-76-1,15 0 0 2,5 2-49-2,7-2 0 1,8-12-71-2,7 5 0 3,7-1-88-4,5-4 0 4,8-2-30-3,0-1 1 4,10-9 422-4,7 5 0 3,2-6-75-3,-2 6 1 3,-2-3-97-4,-3 5 1 5,-7 3-49-5,-13 2 0 6,-10 4-82-6,-9-1 1 4,-8-1-21-3,-10 5 1 3,-9 5 204-4,-3 2 0 5,-3 5 82-4,-2 0 0 4,5-2-246-5,5 2 0 4,0 0-1978-1</inkml:trace>
    </iact:actionData>
  </iact:action>
  <iact:action type="add" startTime="82455">
    <iact:property name="dataType"/>
    <iact:actionData xml:id="d16">
      <inkml:trace xmlns:inkml="http://www.w3.org/2003/InkML" xml:id="stk16" contextRef="#ctx1" brushRef="#br0">15762 15216 0,'-40'103'2,"14"-25"5,-14-13-6,26-13 7,1-27 2,13-12 2,-13-13-12,0 13 10,-1 0-1,14-13 2</inkml:trace>
    </iact:actionData>
  </iact:action>
  <iact:action type="add" startTime="82861">
    <iact:property name="dataType"/>
    <iact:actionData xml:id="d17">
      <inkml:trace xmlns:inkml="http://www.w3.org/2003/InkML" xml:id="stk17" contextRef="#ctx1" brushRef="#br0">14433 16252 0,'0'0'1,"0"0"6,0 0-5</inkml:trace>
    </iact:actionData>
  </iact:action>
  <iact:action type="add" startTime="84247">
    <iact:property name="dataType"/>
    <iact:actionData xml:id="d18">
      <inkml:trace xmlns:inkml="http://www.w3.org/2003/InkML" xml:id="stk18" contextRef="#ctx0" brushRef="#br0">2994 15671 1871 0,'101'12'0'5,"5"-4"0"4,18 4 33-3,-50-5 0 0,-34-2 3 0,-6-5 0 4,-14-8-36-4,-3 4 0 5,-4-6-10-6,6-12 0 4,-1-14 130 1,6-5 1-5,8-14 34 3,5-5 0 0,8-15-131 0,-8 3 1-3,5-6-87 11,-10 16 0-14,0 9-23 5,-7 7 0 7,-5 7 10-13,2 1 1 14,-2 4 25-12,-8 10 0 10,0 5 16-10,-4 4 0 11,-3 6 34-9,-5 9 1-5,7-10-7 5,-7 10 1 6,0 0-51-7,0 0 1 12,20-7-13-16,2 14 0 10,3-2-93-6,2 12 1 7,8 7 213-6,-8 10 0 9,2 14 177-10,-4 12 1 10,0 5-111-11,-5-2 0 1,4 9-83 6,-4-17 0-4,2-2-29 8,-7-7 1-8,-3-12-10-5,1-3 0 14,-3-9 0-12,0-3 0 10,-1-2-11-6,-6 0 1-6,2-5-24 13,-5 0 0-7,0 3-281-7,0-15 1 15,0 0-751-12</inkml:trace>
    </iact:actionData>
  </iact:action>
  <iact:action type="add" startTime="84869">
    <iact:property name="dataType"/>
    <iact:actionData xml:id="d19">
      <inkml:trace xmlns:inkml="http://www.w3.org/2003/InkML" xml:id="stk19" contextRef="#ctx0" brushRef="#br0">3789 15257 2196 0,'20'10'0'9,"12"-3"171"-5,-7 0 0 3,5 0-105-1,7 3 1 4,7-3-385-2,5 0 1 0,3-2 537-2,3 2 0 3,2-7-682-2,-8 0 1 1,0 0-529-2</inkml:trace>
    </iact:actionData>
  </iact:action>
  <iact:action type="add" startTime="85665">
    <iact:property name="dataType"/>
    <iact:actionData xml:id="d20">
      <inkml:trace xmlns:inkml="http://www.w3.org/2003/InkML" xml:id="stk20" contextRef="#ctx0" brushRef="#br0">13018 14621 2107 0,'0'0'0'7,"17"46"38"-2,-4-8 0 4,6 10-106-3,-6 0 1 1,-1 3 74-1,-7 4 1 4,2 3 42-2,-7-5 0-1,0 0-35-1,-5-7 0 3,3-12-212-3,-3-8 1 3,0 3-1045-2</inkml:trace>
    </iact:actionData>
  </iact:action>
  <iact:action type="add" startTime="85906">
    <iact:property name="dataType"/>
    <iact:actionData xml:id="d21">
      <inkml:trace xmlns:inkml="http://www.w3.org/2003/InkML" xml:id="stk21" contextRef="#ctx0" brushRef="#br0">12969 14609 2185 0,'9'14'0'6,"11"15"63"-1,-5-29 0 3,0-12-121-2,5-2 0 3,-1-6 146-2,18-1 0 1,8-1 36-2,9 5 1 3,3 5-62-2,-8 14 0 3,1 8-63-4,-13 9 0 5,-5 10-13-7,-12 0 0 3,-10 0-48 0,-3 0 1 1,-12 2-63 4,-7 1 1-7,-8-1-133 4,-17-5 0-3,-12-11 15 0,-1 2 0 3,-2-15 392-1,8 8 1-1,4-8 23 1,8-2 1 0,12 3-152-2,3-3 1 2,10 0-79-2,7 0 1 4,24-3 242-6,8 3 1 7,13-7-56-4,2 12 0-1,10-3-85 3,-8 13 1-2,1-1-63 2,-11 5 0-2,-4 8-37 0,-8-1 0 0,-5 6 67 0,-10 4 0 1,-4 7 15-1,-8 1 0 2,-8-3-13-2,-6-8 0 0,-9 1-110 0,-14-7 0 2,-12-8-153-4,-10-5 1 4,-11-4 493-3,1-5 1 5,0-3-102-5,12-2 1 2,8-2-148-1,7-3 1 0,10-5-566 1,14 3 1-1,4-5-561 2</inkml:trace>
    </iact:actionData>
  </iact:action>
  <iact:action type="add" startTime="98206">
    <iact:property name="dataType"/>
    <iact:actionData xml:id="d22">
      <inkml:trace xmlns:inkml="http://www.w3.org/2003/InkML" xml:id="stk22" contextRef="#ctx1" brushRef="#br0">16454 14153 0,'0'0'3,"0"26"1,0 0 7,-14 0-11,1 39 10,0-13-1,-1-1 3,-12 1-5,12-26 2,1 13-6,-13 0 9,-1 0-5,-13 26 5,27-40-5,-147 364 3,147-337-1,26-104-6,-13 52 6,-26 39 0,-14 26 2,-13 12-3,26-25 4,14 0-12,-27 13 10,13-13-1,14-13 1</inkml:trace>
    </iact:actionData>
  </iact:action>
  <iact:action type="add" startTime="98863">
    <iact:property name="dataType"/>
    <iact:actionData xml:id="d23">
      <inkml:trace xmlns:inkml="http://www.w3.org/2003/InkML" xml:id="stk23" contextRef="#ctx0" brushRef="#br0">5128 15917 2039 0,'0'0'0'6,"0"0"0"-3,0 0 0 8,0 0 0-6,0 0 0 4,-32-19-151-3,7 16 0 3,-12-4-234-4,-7 14 1 5,-6 1 548-3,1 6 0 0,-5 10 86-1,4 3 0 4,6 6-181-4,4 4 0 5,6 1 2-7,9 10 1 5,5 8-17 0,15-1 0-1,15 10-191 1,17 0 1-2,20 10-187 0,5-32 0-1,5-14 755 2,10-21 0 8,9-16-337-7,-9-9 1-6,-10-9-260 0,5-17 0 4,-1-18 73 0,-19 13 1 5,-10 2 232-9,-17-7 0 10,-10 0 15-9,-10 8 1 9,-2 1-107-10,-6 8 1 5,-6 12-220-5,-1 9 0 6,3 1-1382-2</inkml:trace>
    </iact:actionData>
  </iact:action>
  <iact:action type="add" startTime="99346">
    <iact:property name="dataType"/>
    <iact:actionData xml:id="d24">
      <inkml:trace xmlns:inkml="http://www.w3.org/2003/InkML" xml:id="stk24" contextRef="#ctx0" brushRef="#br0">5153 16467 2062 0,'0'12'0'4,"5"4"44"2,2 9 1 0,11 3-50 0,-6 11 1 4,0 7-117-6,3 2 1 9,7 7 118-9,-7-2 1 5,5 8 4-3,-8-6 1 3,-2-2 13-3,-7-12 0 4,2-5-448 0,-5-14 1-6,0 2-211 5</inkml:trace>
    </iact:actionData>
  </iact:action>
  <iact:action type="add" startTime="99645">
    <iact:property name="dataType"/>
    <iact:actionData xml:id="d25">
      <inkml:trace xmlns:inkml="http://www.w3.org/2003/InkML" xml:id="stk25" contextRef="#ctx0" brushRef="#br0">4973 17230 2039 0,'5'-9'0'5,"7"-6"92"-1,-5-2 1 5,6-2-6-2,4-24 0 0,3-17-87 1,4 7 0 5,-4-3-48-11,0 8 1 7,-3 0-13-4,0 14 1 9,-4 7-14-13,-1 8 1 9,8 0-5-3,-3 4 1 4,-2 3-31-4,7 0 0-1,-2 10-439-1,0 0 1 3,0-3 305-1</inkml:trace>
    </iact:actionData>
  </iact:action>
  <iact:action type="add" startTime="100020">
    <iact:property name="dataType"/>
    <iact:actionData xml:id="d26">
      <inkml:trace xmlns:inkml="http://www.w3.org/2003/InkML" xml:id="stk26" contextRef="#ctx0" brushRef="#br0">5239 17201 1983 0,'5'-16'0'6,"3"-13"36"0,4 5 0 0,-5-5-115 0,6 0 0 4,4-3-263-3,8 4 1 2,2-4 615-5,20 11 1 6,15-1 31-3,2 17 0 4,5 10-176-7</inkml:trace>
    </iact:actionData>
  </iact:action>
  <iact:action type="add" startTime="100183">
    <iact:property name="dataType" value="strokeEraser"/>
    <iact:actionData xml:id="d27">
      <inkml:trace xmlns:inkml="http://www.w3.org/2003/InkML" xml:id="stk27" contextRef="#ctx0" brushRef="#br1">11548 20637 2293 0,'45'4'-272'1,"1"6"-1116"-1,-18-10 1388 0</inkml:trace>
    </iact:actionData>
  </iact:action>
  <iact:action type="add" startTime="101263">
    <iact:property name="dataType"/>
    <iact:actionData xml:id="d28">
      <inkml:trace xmlns:inkml="http://www.w3.org/2003/InkML" xml:id="stk28" contextRef="#ctx0" brushRef="#br0">5879 15534 1899 0,'0'0'0'9,"-5"-12"61"-6,5 12 1 6,-5-15-25-3,5 15 1 4,-12-9-42-4,-3 9 1 2,-2 7-82-2,-3 0 0 3,-10 5-161-3,-2 8 1 2,-12 6 90-2,7 5 0 4,-8 8 157-2,11 7 0 0,7 2 106-3,9 7 0 8,13-2 66-10,15 3 0 5,5 2-4-1,15-13 0 2,2-8-60-3,5-11 1 4,5-11-111-2</inkml:trace>
    </iact:actionData>
  </iact:action>
  <iact:action type="remove" startTime="101572">
    <iact:property name="style" value="instant"/>
    <iact:actionData xml:id="d29" ref="#d28"/>
  </iact:action>
  <iact:action type="add" startTime="101486">
    <iact:property name="dataType" value="strokeEraser"/>
    <iact:actionData xml:id="d30">
      <inkml:trace xmlns:inkml="http://www.w3.org/2003/InkML" xml:id="stk29" contextRef="#ctx0" brushRef="#br1">11593 19709 1799 0,'42'-29'-163'3,"-5"-5"72"-2,-5-19 0 14,-8-7 118-15,-6 4 0 9,-11-1 132-5,-7 4 0 5,-7 9-52-3,-6 10 1 3,-11 13-408-1,4 6 0-1,-5 1-646 0,8 9 946 54</inkml:trace>
    </iact:actionData>
  </iact:action>
  <iact:action type="add" startTime="101806">
    <iact:property name="dataType"/>
    <iact:actionData xml:id="d31">
      <inkml:trace xmlns:inkml="http://www.w3.org/2003/InkML" xml:id="stk30" contextRef="#ctx0" brushRef="#br0">5924 16088 1916 0,'0'0'0'4,"7"0"-106"4,5 7 1-1,6 10-159 3,6 7 0-6,1 5 215 2,2 5 1 4,3 12 237-1,-5 7 0-4,4 0-499 1,-9 0 0 3,5-5-181-2</inkml:trace>
    </iact:actionData>
  </iact:action>
  <iact:action type="add" startTime="102777">
    <iact:property name="dataType"/>
    <iact:actionData xml:id="d32">
      <inkml:trace xmlns:inkml="http://www.w3.org/2003/InkML" xml:id="stk31" contextRef="#ctx0" brushRef="#br0">5805 15495 2084 0,'12'-12'0'10,"1"-2"103"-5,-13-1 0 5,-10-4-35-4,2 2 1 3,1 3-103-5,-13 2 1 5,-4 7-195-4,-11 7 0 6,-5 8-310-6,3 7 0 4,-7 14 322-1,2 3 1-1,-3 7 670-1,11 10 0 5,2 6-281-6,12 4 0 7,13 9-303-8,14-10 0 5,13 0 437-3,17-9 1 2,12-10-113-2,1-15 1 3,11-11-136-1,-4-13 0 0,-7-12-219-2,6-16 1 3,6-20-49-3,-17 0 1 2,-8-4 155 0,-13-8 1 0,-11-5 192 0,-8 17 1-1,-13 3-148 0,-2 14 1 2,-4 10-658-3,1 12 1 2,3 2 387-3</inkml:trace>
    </iact:actionData>
  </iact:action>
  <iact:action type="add" startTime="103425">
    <iact:property name="dataType"/>
    <iact:actionData xml:id="d33">
      <inkml:trace xmlns:inkml="http://www.w3.org/2003/InkML" xml:id="stk32" contextRef="#ctx0" brushRef="#br0">5985 16773 2073 0,'3'-8'0'6,"7"-13"40"0,-8 6 0 3,1 1-40-4,4-6 1 4,-4-1-5-1,6-15 1 0,4-3-79-2,-1-4 1 3,3 7 228-2,2 2 0 0,0 5 9-1,16 7 1 3,9 1-47-2,9 13 0 1,4 8-66-2,-6 5 0 8,3 5-138-12,-10-8 0 8,-5 3-32-5,-12 0 0 5,2-3-1627-4</inkml:trace>
    </iact:actionData>
  </iact:action>
  <iact:action type="add" startTime="103980">
    <iact:property name="dataType"/>
    <iact:actionData xml:id="d34">
      <inkml:trace xmlns:inkml="http://www.w3.org/2003/InkML" xml:id="stk33" contextRef="#ctx0" brushRef="#br0">6652 14854 2129 0,'0'0'0'8,"0"0"124"-3,0 0 1 5,0 0-16-4,0 0 0 1,-7-9-14-1,-13 2 1 4,-2 2-98-3,-3 7 1 0,-2 10-51-1,-5 3 0 3,-5 6-86-2,0 8 0 1,0 7 75-2,5 10 0 4,4 7 96-4,14 10 1 5,6 4-1-6,16-4 1 4,11 2-40-3,11-9 0 2,10-3-206-2,2-20 0 3,0-11-377-2,14-15 0 3,6-21 1068-5,-5-15 0 3,-3-15-275-1,-9-4 1 2,-8-12-205-3,-13 0 0 3,-9-10-8-1,-10 12 1 1,-10-5-78-6,-7 20 1 7,-3 9-527-4,-10 8 0 4,3 4 254-5</inkml:trace>
    </iact:actionData>
  </iact:action>
  <iact:action type="add" startTime="104434">
    <iact:property name="dataType"/>
    <iact:actionData xml:id="d35">
      <inkml:trace xmlns:inkml="http://www.w3.org/2003/InkML" xml:id="stk34" contextRef="#ctx0" brushRef="#br0">6800 15363 2140 0,'5'14'0'4,"10"13"103"4,3 2 1-3,6 2-10 1,8 12 0 3,5 6 1-3,0 6 1 3,1 5-155-3,-9-9 0 3,-4 4-27-2,-5-9 0 1,-3-2-165 0,-5-13 0-1,1-2-1077-1</inkml:trace>
    </iact:actionData>
  </iact:action>
  <iact:action type="add" startTime="104717">
    <iact:property name="dataType"/>
    <iact:actionData xml:id="d36">
      <inkml:trace xmlns:inkml="http://www.w3.org/2003/InkML" xml:id="stk35" contextRef="#ctx0" brushRef="#br0">6662 16144 1995 0,'13'-17'0'6,"14"-15"21"1,-10 13 0 0,-10 5 43-2,1-1 0 5,2-2-47-4,2-12 0 3,0-9-15-3,3 2 0 4,2-3 38-5,3-4 0 4,2-3-8-4,-2 10 0 5,-7 7 1-5,4 5 1 5,-7 5 32-4,2 4 1 3,0 3-59-3,11 5 1 5,4 4-8-7,7 3 1 7,4 5-46-4,-4 7 1 1,8 3-138 0,0 2 1 3,-2-3 35-9,-3 3 0 6,-5-3-100-1,-5-1 0 2,0 3-638-3</inkml:trace>
    </iact:actionData>
  </iact:action>
  <iact:action type="add" startTime="105808">
    <iact:property name="dataType"/>
    <iact:actionData xml:id="d37">
      <inkml:trace xmlns:inkml="http://www.w3.org/2003/InkML" xml:id="stk36" contextRef="#ctx1" brushRef="#br0">16959 16032 0,'0'0'4,"0"0"10,0 0-14</inkml:trace>
    </iact:actionData>
  </iact:action>
  <iact:action type="add" startTime="106629">
    <iact:property name="dataType"/>
    <iact:actionData xml:id="d38">
      <inkml:trace xmlns:inkml="http://www.w3.org/2003/InkML" xml:id="stk37" contextRef="#ctx0" brushRef="#br0">5825 16247 1815 0,'0'0'0'3,"17"-7"-60"0,-10-10 0 6,1-9 60-2,2-1 1 1,2-7-92-3,-4 6 1 6,4-6-89-6,0 7 0 6,-4 8 185-3,-3 5 0-3,0 1 45 2,2 1 0 1,-2 3-52-1,10 2 0 2,7 2 151-3,10-2 1 3,17 4 189 0,1 1 1 9,7 2-188-18,-8-3 0 5,0-2-112 3,-11 5 0-1,-1-7-923 3,0-2 1-5,2 1 504 10</inkml:trace>
    </iact:actionData>
  </iact:action>
  <iact:action type="add" startTime="109326">
    <iact:property name="dataType"/>
    <iact:actionData xml:id="d39">
      <inkml:trace xmlns:inkml="http://www.w3.org/2003/InkML" xml:id="stk38" contextRef="#ctx0" brushRef="#br0">5202 15192 1995 0,'0'0'0'6,"0"0"0"-1,-5-29 0 6,3-17-78-6,-10-12 0 4,2-12 182-5,-3 3 0 6,1-8-130-5,0 1 1 5,-3-1-124-4,5 15 1 4,2 2 88-4,1 12 1 2,0 0-272-1,4 15 0 1,1 2-215-2</inkml:trace>
    </iact:actionData>
  </iact:action>
  <iact:action type="add" startTime="109657">
    <iact:property name="dataType"/>
    <iact:actionData xml:id="d40">
      <inkml:trace xmlns:inkml="http://www.w3.org/2003/InkML" xml:id="stk39" contextRef="#ctx0" brushRef="#br0">6252 14563 2230 0,'-12'-3'0'6,"-1"-6"96"-2,-6-3 0 5,1-7-162-3,-14-8 1 3,-2-4 289-3,-11-3 0 5,-9-7-122-7,2 2 1 6,-5-4-156-4,8 2 0 3,-6 7-33-4,11 8 0 6,0 2-142-7,6 4 0 5,1 1-1313-3</inkml:trace>
    </iact:actionData>
  </iact:action>
  <iact:action type="add" startTime="110138">
    <iact:property name="dataType"/>
    <iact:actionData xml:id="d41">
      <inkml:trace xmlns:inkml="http://www.w3.org/2003/InkML" xml:id="stk40" contextRef="#ctx0" brushRef="#br0">4521 15373 2118 0,'14'-12'0'5,"9"-3"112"0,-1-19 0 5,3-14-258-4,7-22 0 2,5-9-5-1,0-6 0 1,7-1 419-1,-2 1 1 0,8-1-572-1,-13 11 1 4,2 3-823-4</inkml:trace>
    </iact:actionData>
  </iact:action>
  <iact:action type="add" startTime="115351">
    <iact:property name="dataType"/>
    <iact:actionData xml:id="d42">
      <inkml:trace xmlns:inkml="http://www.w3.org/2003/InkML" xml:id="stk41" contextRef="#ctx0" brushRef="#br0">4375 14695 2129 0,'0'0'0'6,"0"0"57"-6,0 0 0 10,0 0-56-2,0 0 0-1,-30-9-6-2,15 2 0 4,-2-13-141-3,-8 3 1 3,6 1 81-3,-11-1 1 5,-7 2 370-7,-3 6 0 5,-7 1-186-3,-2 6 0 3,-3 2-164-2,-5 2 1 5,-4 1-194-8,-1 6 1 5,-5-4-30-2,3 7 1 0,-3 3 598 1,-9 4 1 0,-3 8-230-1,9 4 0 1,14 3-111-1,9 9 0 0,7 10-91 1,3 0 1 0,0 10 60 0,5 4 1-1,-5 1 1-3,12 4 1 7,0 3-46-6,8-3 1 5,10-7 28-3,7 2 0 0,12-6 138-1,0-8 1 3,13-10 64-2,2 10 1 1,8-5-117-1,-3 0 0 1,10 1-151-2,-2-6 1 3,2-4-362-2,7-6 1 1,8-1 580 0,5-8 1-1,7-5 213 0,0-7 1 1,10-7-231-2,-17-3 1 3,-3-4-229-3,0-3 0 2,-2-5-254-2,-3 1 0 4,-2-11 630-3,3-8 0 1,1-9-70-2,-11 6 1 3,-3 2-72-2,-3-2 0 1,3 0-41-2,-14 2 0 3,-4 2-22-1,6-2 0 0,-5 0-34-1</inkml:trace>
    </iact:actionData>
  </iact:action>
  <iact:action type="remove" startTime="115914">
    <iact:property name="style" value="instant"/>
    <iact:actionData xml:id="d43" ref="#d41"/>
  </iact:action>
  <iact:action type="remove" startTime="116043">
    <iact:property name="style" value="instant"/>
    <iact:actionData xml:id="d44" ref="#d42"/>
  </iact:action>
  <iact:action type="add" startTime="115911">
    <iact:property name="dataType" value="strokeEraser"/>
    <iact:actionData xml:id="d45">
      <inkml:trace xmlns:inkml="http://www.w3.org/2003/InkML" xml:id="stk42" contextRef="#ctx0" brushRef="#br1">10231 19174 2396 0,'18'-36'-25'6,"-1"-8"-25"33,-5 11 1-38,-4-4 31-1,-3 6 0 0,2 2-27 0,-2 3 0 2,-2-1 6-2,-3-7 1 1,-3-2-68 14,-2-7 0-13,-2 0 7 0,-11-3 0 7,-1-2 79-6,-4 2 0 7,4 2 16-4,-1 6 1 7,-5-3-45-9,1 7 0 4,-9 5-65 32,4 0 0-35,-3 8-262-5,0 1 0 0,-5 1 123 1,12 7 252-1</inkml:trace>
    </iact:actionData>
  </iact:action>
  <iact:action type="add" startTime="116876">
    <iact:property name="dataType"/>
    <iact:actionData xml:id="d46">
      <inkml:trace xmlns:inkml="http://www.w3.org/2003/InkML" xml:id="stk43" contextRef="#ctx0" brushRef="#br0">4333 14486 1939 0,'0'0'0'7,"-20"-27"-148"-2,0 10 0 5,-4 3 111-2,-11-5 0 2,-5-3 246-8,-4 8 1 7,-3 6-183-1,-2 8 0 2,-3 3-131-7,-5 11 1 6,-5 1-177-2,-4 11 1 2,1 5 114-3,-14 10 1 3,-2 10 516-1,12-5 1 1,-3 2-217-3,13-9 1 3,9-8-166-4,8 5 0 3,5 7-93-2,10-9 1 4,2-5-25-4,8 2 1 3,-3 8 112-1,8-3 0 1,-5 7 123-5,9 3 0 5,3 2-10-3,0 3 1 1,10 2-88 1,0 0 1 1,8 0-20-3,-1-2 1 3,0-3 26-3,8-2 0 3,5-5 45-3,-1 4 0 3,1 4-51-4,7 1 0 4,-2 1-235-2,7-5 0 1,0-8-107 0,3 1 0 0,9-3 802-2,5-7 1 2,8-5-212-1,-5-7 1 2,0-5-187-4,-8 0 1 4,3-7-192-2,2-1 0 1,1-4-376-2,-6-7 0 3,3 0 757-3,5-7 1 4,9-6 42-5,-9 3 1 5,-12 1-131-5,9-13 0 5,8 0-134-5,-23 2 0 5,-4 8-122-5,9-12 0 5,-2-15-95-5,-7 14 0 6,-5 4 67-5,-1-9 1 2,-2 1 95 0,-2 5 0 0,-3-3 32-1,-2-4 1 0,-5-3-7 0,2-5 1 2,-4-5-74-1,-1-4 0-2,-5 2-14 2,-2 0 0-1,0 5 167 0,-2 4 0 0,-3 3 113 0,-3-2 0 2,-7-3-31-3,-2 0 1 3,-3-2 13-3,-2 0 1 3,-8 0-99-3,0-5 0 3,-2 2-78-3,-2 8 1 2,-3 2-111 0,-10 5 0 0,-3 7-174 0,-4 0 0-1,4 0-737 0</inkml:trace>
    </iact:actionData>
  </iact:action>
  <iact:action type="add" startTime="120061">
    <iact:property name="dataType"/>
    <iact:actionData xml:id="d47">
      <inkml:trace xmlns:inkml="http://www.w3.org/2003/InkML" xml:id="stk44" contextRef="#ctx0" brushRef="#br0">3621 7563 1939 0,'3'12'0'11,"4"10"30"-9,11 14 0 5,11 9 62-2,-2 16 0 4,10 1-163-3,-2 13 1 4,-8 12 75-5,3 2 1 5,-5 0-49-4,-6-7 1 3,1 2-47-3,2-16 1 12,-7-1-16-18,2-16 1 15,-4-3 42-15,-1-9 1 17,0-6 43-10,-9-9 0-4,-1-2 56-1,-2-5 0 8,0-5 49-5,0-12 1 4,-12 10-31-3,2-10 1 7,-2-7-20-9,-3-1 0 8,3-6-39-9,-11 2 0 10,4-3-46-10,1 3 0 11,6 3 1-7,-3 1 1-7,3 1 13 15,-1 2 0-10,9 5 114-5,4 0 0 11,0 12-23-7,12-2 1 11,8 7-101-12,2 0 0 9,10 2-156-9,-2-4 1 12,2-1 1-9,-3 3 1-6,3 2 193 15,-7-4 0-8,-5 1 88-7,-3-11 1 15,-9 7-11-12,4-12 1 13,-7 0-8-11,-5 0 1-5,20-17-14 6,-15-7 0 4,7 3 70-4,-5-8 1 9,6-3-30-10,-1 3 0-1,0-2-38 6,-4 5 0-6,-3 9-94 12,-5 2 1-11,-10 1 96-5,-5 14 0 9,-10 2 84-3,-7 10 1 9,-5 0-91-12,0 5 0 9,0 3-242-8,7-8 1 10,3 2-1470-7</inkml:trace>
    </iact:actionData>
  </iact:action>
  <iact:action type="add" startTime="120843">
    <iact:property name="dataType"/>
    <iact:actionData xml:id="d48">
      <inkml:trace xmlns:inkml="http://www.w3.org/2003/InkML" xml:id="stk45" contextRef="#ctx0" brushRef="#br0">4654 7334 2051 0,'0'0'0'4,"0"22"-64"2,7 4 1 2,6 13 52-2,-8 9 1 2,2 12 95-2,-2 8 1 6,-5 13-226-9,2 11 1 6,3 2 179-3,-10 29 1 4,-2 19 61-3,7-21 0 2,0-11-193-4,0-11 1 4,5-10-33-3,-5-31 1 3,7-24 60-3,-2 0 0 2,3-5 68-1,-6-13 0 1,1-4 83-1,-3-12 0 2,-3 13-16-3,-7-21 0 4,-2-1 53-5,0-13 1 4,-1-7-53-3,-4 3 0 4,-3-8-52-5,8 12 0 5,0-7-23-5,-1 12 0 4,3 5-3-4,10 12 0 7,0 0-81-8,5 12 1 5,0 3-24-3,3-1 0 2,-1 3-6-1,10 2 0 2,1 3-12-3,-6-3 1 3,8-2 76-3,-8-2 1 3,0-3 58-3,1 2 0 4,2-7 99-5,-3 5 0 4,0-7-38-3,-12-5 0 4,18 10 51-5,-18-10 0 4,12 2 7-4,-5-4 1 5,11-3-32-4,-1-7 1 4,8-7 7-3,-1-3 1 0,1 0-42-1,0-4 0 3,-3-1-70-2,-5 1 1 2,1 2-45-3,-18 9 0 2,-10-9-103-2,-10 19 0 4,-12 5 107-5,0 5 1 4,-10 12 210-3,-3 2 0 4,-4 1-165-5,7-3 1 5,2 2-1891-5</inkml:trace>
    </iact:actionData>
  </iact:action>
  <iact:action type="add" startTime="125677">
    <iact:property name="dataType"/>
    <iact:actionData xml:id="d49">
      <inkml:trace xmlns:inkml="http://www.w3.org/2003/InkML" xml:id="stk46" contextRef="#ctx0" brushRef="#br0">7495 11254 2017 0,'12'10'0'5,"8"7"112"0,4 7 1 5,9-2 5-7,-1 9 0 7,0 8-144-3,5-3 1 1,5 7-160 0,-5-2 1 0,0 5-19-3,-5-10 1 5,-2 3 134-5,-6-6 1 4,-11 1 110-3,-6-5 1 4,-7 0 157-5,-7-3 0 6,-13-4-53-7,-5 0 0 11,-4-8-142-15,-8 3 1 11,-13 2-114-6,1 5 0 5,-1 5-38-1,6-5 0-4,-1 5 86 1,8 0 1 6,8-5 102-8,9-7 0 5,10-2 90 0,13 2 0-4,16-1 21 2,8-4 0 2,15 3-95-3,0-1 0 3,-2 1-127-2,7-1 0 1,10-6-167 1,-13 4 0-2,-4 0 44-3,-6 5 1 6,-2 7 122-4,-7-5 1 10,-5 10 194-12,-10-3 0 8,-10-2 71-9,-13 0 0 10,-4-4-21-10,-8-1 0 2,-7 3-117 0,3-1 1 12,-3 4-76-11,-1 1 1-6,-1 5-42 10,7-2 1-4,2-5 45 5,13 5 0-7,4 3 12 10,16-6 0-7,4 1-14-7,8 4 1 9,12-2-151-4,2 0 0 5,11-5-249-4,-8 0 1 8,0-7 58-11,0 5 1 10,0-6 613-11,-10 1 1 11,-2 0-161-10,-13 2 1 9,-7 6 85-9,-12-6 1 9,-10 5 130-9,-16-5 0 6,-9 8-157-5,-2-3 0 10,-10 12-162-11,2-5 1 9,-3 10-140-9,1 5 0 8,7 7 0-8,5-2 1 10,5-1 123-10,12 1 1 9,13 2 86-9,12-7 0 10,12-1 91-10,6-4 0 9,6-19-83-9,9 5 1 7,-1-11-142-7,-3 1 0 10,1-5-1748-10</inkml:trace>
    </iact:actionData>
  </iact:action>
  <iact:action type="add" startTime="127640">
    <iact:property name="dataType"/>
    <iact:actionData xml:id="d50">
      <inkml:trace xmlns:inkml="http://www.w3.org/2003/InkML" xml:id="stk47" contextRef="#ctx0" brushRef="#br0">7211 8881 1950 0,'0'0'0'8,"0"0"38"-2,0 0 0 3,0 0-141-4,0 0 0 4,0 0-199-3,0 0 0 3,29-3 348-4,-4-4 0 5,7 0-486-5,5 5 1 6,3-6 287-5</inkml:trace>
    </iact:actionData>
  </iact:action>
  <iact:action type="add" startTime="127867">
    <iact:property name="dataType"/>
    <iact:actionData xml:id="d51">
      <inkml:trace xmlns:inkml="http://www.w3.org/2003/InkML" xml:id="stk48" contextRef="#ctx0" brushRef="#br0">7813 8854 2174 0,'-12'-7'0'6,"-5"-7"-4"-1,27 11 1 4,17-2-359-3,-5 5 1 2,0-4-572-1</inkml:trace>
    </iact:actionData>
  </iact:action>
  <iact:action type="add" startTime="128015">
    <iact:property name="dataType"/>
    <iact:actionData xml:id="d52">
      <inkml:trace xmlns:inkml="http://www.w3.org/2003/InkML" xml:id="stk49" contextRef="#ctx0" brushRef="#br0">8292 8797 1983 0,'-24'-3'0'9,"-21"-2"-1"-2,45 5 1-1,25-9-34 0,-13 6 0 5,8 1-570-6,-3-1 0 4,3 3 285-4</inkml:trace>
    </iact:actionData>
  </iact:action>
  <iact:action type="add" startTime="128182">
    <iact:property name="dataType"/>
    <iact:actionData xml:id="d53">
      <inkml:trace xmlns:inkml="http://www.w3.org/2003/InkML" xml:id="stk50" contextRef="#ctx0" brushRef="#br0">8579 8845 1715 0,'-12'-12'0'5,"-8"-3"-144"4,32 6 0-2,13 4-262-1,-5 2 1 2,-1-1 104-2</inkml:trace>
    </iact:actionData>
  </iact:action>
  <iact:action type="add" startTime="128345">
    <iact:property name="dataType"/>
    <iact:actionData xml:id="d54">
      <inkml:trace xmlns:inkml="http://www.w3.org/2003/InkML" xml:id="stk51" contextRef="#ctx0" brushRef="#br0">9090 8818 2118 0,'-22'-2'0'8,"-20"-5"-40"0,54 7 1-2,6-5-1421 1</inkml:trace>
    </iact:actionData>
  </iact:action>
  <iact:action type="add" startTime="128509">
    <iact:property name="dataType"/>
    <iact:actionData xml:id="d55">
      <inkml:trace xmlns:inkml="http://www.w3.org/2003/InkML" xml:id="stk52" contextRef="#ctx0" brushRef="#br0">9658 8758 2095 0,'-29'0'0'11,"-25"0"-238"-5,54 0 1 3,0 0-859-3</inkml:trace>
    </iact:actionData>
  </iact:action>
  <iact:action type="add" startTime="133855">
    <iact:property name="dataType"/>
    <iact:actionData xml:id="d56">
      <inkml:trace xmlns:inkml="http://www.w3.org/2003/InkML" xml:id="stk53" contextRef="#ctx0" brushRef="#br0">13887 14360 1972 0,'0'0'0'9,"0"0"57"-5,0 0 1 8,0 0-22-9,0 0 1 6,0 0-29-2,0 0 0 3,0 0-31-5,0 0 1 3,0 0-32-2,0 0 1 4,0 0-14-5,0 0 0 4,-49-48 216-3,17 19 1 3,-5-7 21-3,0 5 0 4,-10 2-59-1,2 2 1-1,1 8-112-1,-1 2 1-1,-1 3-109 0,-1 2 0 2,-8-3-139 0,1 11 0 0,-5-6 195-2,2 10 1 2,2 5 277 0,-1 7 0 0,1 5-134 0,6 7 1 0,4 5-120-3,1 2 0 4,7 5-35-2,0 3 1 2,2 4-24-2,1 0 0 1,4-2 59 0,-2 5 1 1,2 5 23-6,6-5 0 6,4-1 1-3,8 1 1 2,2 0-38-1,7 5 0 1,3 4 37-1,0 3 1 3,8-8 111-5,-1 6 0 5,3-1-23-2,5-4 1-1,7 4-25 1,3-9 0 1,-1 0-78-6,1-3 1 6,2-9-63-1,3 2 1 1,2 0-62-5,5-4 0 6,-5-4-143-3,5-1 0 4,5-8-119-9,0 1 0 7,3-6 834-2,4 0 1 1,8-9-204 2,0 2 0-1,-1-2-106-6,-6 3 0 5,-3-6-126-2,0 0 0 4,2-2-179-4,-4-2 1 2,-3 0-32-1,0-6 0 1,-8-6 294-1,3-1 0 2,-2-1 107 0,-3-1 0 0,0 0-68-7,3-7 1 8,-3 2-31-1,-3-7 0 2,3 3-91-9,-4 4 0 5,-4-5-4 3,1 3 1 1,5 0-63-9,-11-2 0 5,-1-1 13 3,6-4 1-1,-4-5-24-7,-2 4 1 8,-6 6 69-2,0-3 0 1,-4-2 5-6,-1-6 0 6,-2-1 56-1,0 4 1 2,2-4-22-5,-7 4 0 3,0-9 5-2,-7-3 0 3,-5-7-50-3,-6 2 1 4,-1 3-46-5,-6-5 0 4,-10 2-132-1,-2 6 0 1,-7-1 77-5,-3 2 1 5,-5 6 155-2,0 4 1 2,-5 8-454 0,13 1 0-5,2-1-307 2</inkml:trace>
    </iact:actionData>
  </iact:action>
  <iact:action type="add" startTime="136469">
    <iact:property name="dataType"/>
    <iact:actionData xml:id="d57">
      <inkml:trace xmlns:inkml="http://www.w3.org/2003/InkML" xml:id="stk54" contextRef="#ctx0" brushRef="#br0">12230 16059 2129 0,'0'0'0'6,"0"0"102"4,0 0 0-5,0 0-71 1,0 0 0 3,0 0-31-3,0 0 0 2,0 0-2-1,0 0 0 1,0 0 4-2,0 0 0 5,0 0-46-5,0 0 0 1,-52-9-238-1,8 13 1 4,-13 1-272-4,-2 10 1 3,-3 6 1070 3,5 8 1-6,0 10-247-2,8-1 0 4,7 8-98-1,7 5 1 1,10-3-132-2,11 0 0 3,11 0-219 0,16 3 0-2,16-12-176-1,11 2 1 3,14-13 708-3,8-8 0 3,14-11-183-2,-9-9 0 1,-3-12-201-2,-2-5 0 2,-8-11-41-2,-9-1 1 4,-8-5-42-3,-7-9 0 0,-11-3 154-1,-6 2 0 3,-6 11 105-3,-14-8 1 3,-11-5-96-2,-1 15 0 1,-6 2-198-1,0 14 1 1,5 13-672-2,8 2 1 3,0 0 443-3</inkml:trace>
    </iact:actionData>
  </iact:action>
  <iact:action type="add" startTime="137026">
    <iact:property name="dataType"/>
    <iact:actionData xml:id="d58">
      <inkml:trace xmlns:inkml="http://www.w3.org/2003/InkML" xml:id="stk55" contextRef="#ctx0" brushRef="#br0">12042 16679 2062 0,'0'0'0'7,"-7"24"72"-2,9 0 1 2,8 12 21-2,2 2 1 4,1 8-9-1,4 7 1 0,3 8-153-1,-5-1 1 2,2-7-17-2,-5-3 1-1,-4-11-64 0,-3-8 0 3,0 3-1248-2</inkml:trace>
    </iact:actionData>
  </iact:action>
  <iact:action type="add" startTime="137324">
    <iact:property name="dataType"/>
    <iact:actionData xml:id="d59">
      <inkml:trace xmlns:inkml="http://www.w3.org/2003/InkML" xml:id="stk56" contextRef="#ctx0" brushRef="#br0">11711 17312 2062 0,'20'-7'0'7,"12"-7"38"0,-15 2 1 0,-4 0-80-1,-1 0 0 6,0 4 156-8,8-23 1 4,10-8-44-2,2 3 1 4,5-5-29-4,0 8 1 3,-5 1-18-4,0 8 0 5,-2 7-40-3,0 5 0 1,-3 7-33-1,-5 3 0 0,-2 4-11 0,-3-2 1 2,-10 0-252-4,6 0 0 5,-1 0-852-2</inkml:trace>
    </iact:actionData>
  </iact:action>
  <iact:action type="add" startTime="137779">
    <iact:property name="dataType"/>
    <iact:actionData xml:id="d60">
      <inkml:trace xmlns:inkml="http://www.w3.org/2003/InkML" xml:id="stk57" contextRef="#ctx0" brushRef="#br0">11956 17368 2140 0,'10'-15'0'4,"4"-4"148"2,4 0 0 1,-6 2-45-1,13-2 1 2,-1 2-104-2,1-3 0 3,5-1-65-3,2 6 1 4,5 8-12-5,0 7 1 7,8 7-211-8,-6 15 1 5,3 2 77-1,0 3 0-2,-2 2 439 3,-3-8 0 0,-3-6-379-2,-7-6 1 2,-2 3-914-5</inkml:trace>
    </iact:actionData>
  </iact:action>
  <iact:action type="add" startTime="138362">
    <iact:property name="dataType"/>
    <iact:actionData xml:id="d61">
      <inkml:trace xmlns:inkml="http://www.w3.org/2003/InkML" xml:id="stk58" contextRef="#ctx0" brushRef="#br0">13384 16108 2051 0,'0'0'0'5,"0"0"149"3,0 0 1-1,0 0-34 2,0 0 1-2,4-25-69-2,4 16 0 4,-3-15-90-4,-5 4 0 4,-3-9-102-2,-21 5 0 2,-16 3-98-2,-9 13 1 1,-16 8 611-3,6 8 1 6,-5 11-334-6,10 12 1 12,9 13-38-17,8 11 0 9,12 8 10-3,13-3 1 3,7 10-100-3,27 2 0 1,23 10-287-1,4-39 1 3,13-18 768-2,27-16 1 2,22-11-326-4,-42-13 1 5,-12-16-150-3,-10-5 1 0,-12-12 70 4,-11 2 1-3,-9-5-56-4,-12 5 1 4,1 1-1621-1</inkml:trace>
    </iact:actionData>
  </iact:action>
  <iact:action type="add" startTime="138826">
    <iact:property name="dataType"/>
    <iact:actionData xml:id="d62">
      <inkml:trace xmlns:inkml="http://www.w3.org/2003/InkML" xml:id="stk59" contextRef="#ctx0" brushRef="#br0">13413 16435 2230 0,'3'7'0'7,"4"8"129"-2,-2 9 1 5,2 5-43-5,3 7 0 4,-2 17-117-4,4-5 0 8,0 13 22-11,1-4 1 8,-8 4 5-4,-3-8 0 3,-4-8-84-4,-3-8 0 5,-3-6-718-4,3-12 0 3,0 5 462-3</inkml:trace>
    </iact:actionData>
  </iact:action>
  <iact:action type="add" startTime="139114">
    <iact:property name="dataType"/>
    <iact:actionData xml:id="d63">
      <inkml:trace xmlns:inkml="http://www.w3.org/2003/InkML" xml:id="stk60" contextRef="#ctx0" brushRef="#br0">13060 17216 2017 0,'20'-10'0'4,"4"-4"34"3,-9 7 0 0,-5-5 22 0,2 2 1 1,-7 3 45-3,18-15 0 5,6-2-62-3,8-12 1 0,13-3 8-1,-13-4 1 6,2 4-40-9,-2 3 1 9,0-2-46-9,-7 9 1 9,-3 5-36-8,-5 2 0 8,3 3-1648-10</inkml:trace>
    </iact:actionData>
  </iact:action>
  <iact:action type="add" startTime="139443">
    <iact:property name="dataType"/>
    <iact:actionData xml:id="d64">
      <inkml:trace xmlns:inkml="http://www.w3.org/2003/InkML" xml:id="stk61" contextRef="#ctx0" brushRef="#br0">13364 17291 2039 0,'20'-15'0'4,"4"-14"120"3,-6 12 1 0,-4 3-51 0,-1-1 1 2,-1 3-72-2,5-4 1 0,3-9-112-1,10 6 0 4,7 2-18-4,2 15 1 3,3 4 108-2,3 13 0 1,-6 4 205-2,8 3 0 5,-2-1-128-7,-8-6 0 13,-5-1-857-17,37 18-134 16</inkml:trace>
    </iact:actionData>
  </iact:action>
  <iact:action type="add" startTime="139981">
    <iact:property name="dataType"/>
    <iact:actionData xml:id="d65">
      <inkml:trace xmlns:inkml="http://www.w3.org/2003/InkML" xml:id="stk62" contextRef="#ctx0" brushRef="#br0">14564 15927 2084 0,'0'0'0'10,"0"0"136"-8,0 0 1 11,32-22-28-11,-19 15 1 8,-1-5-70-3,0 5 0 2,1-5-108-5,-8-3 1 6,-3 1-16-4,-17-3 1 2,-14 0-121-2,-8 5 0 3,-15 9 358-2,0 11 0 1,0 13 38-2,3 3 1 6,-1 15-162-7,13 7 1 4,10 7-87-2,12 7 0 1,13 8-51-1,7-8 1 1,7 5-122-2,13-12 1 3,12-5 310-3,10-21 0 2,12-11 113 0,5-16 1 1,10-16-165-4,-24 1 0 4,-6-9 18-3,-7-12 0 3,-7-20-8-3,-10 11 0 3,-8 1-45-2,-12 6 1 0,-5-3-236-1,-2 7 0 4,-6-2-1369-4</inkml:trace>
    </iact:actionData>
  </iact:action>
  <iact:action type="add" startTime="140460">
    <iact:property name="dataType"/>
    <iact:actionData xml:id="d66">
      <inkml:trace xmlns:inkml="http://www.w3.org/2003/InkML" xml:id="stk63" contextRef="#ctx0" brushRef="#br0">14675 16329 2263 0,'0'0'0'7,"13"17"144"0,-6 0 1 1,1 12-64-1,-1 5 0 2,3 7-82-3,-3 4 1 2,6 11-135-2,-8-6 0 5,2 6 89-6,-2-10 0 4,-3-10-133-3,-2-3 1 3,0 4-1213-2</inkml:trace>
    </iact:actionData>
  </iact:action>
  <iact:action type="add" startTime="140793">
    <iact:property name="dataType"/>
    <iact:actionData xml:id="d67">
      <inkml:trace xmlns:inkml="http://www.w3.org/2003/InkML" xml:id="stk64" contextRef="#ctx0" brushRef="#br0">14423 17093 2230 0,'10'-12'0'6,"10"-5"140"0,-3-5 1 2,6 1-68-1,11-15 0 1,11-10-28-3,-8 5 1 5,2-2-113-4,-2 2 0 4,-2 2 0-4,-10 12 1 2,-6 3-25-2,-1 8 0 3,-4 1-485-3,4 3 1 4,-6 0-83-4</inkml:trace>
    </iact:actionData>
  </iact:action>
  <iact:action type="add" startTime="141138">
    <iact:property name="dataType"/>
    <iact:actionData xml:id="d68">
      <inkml:trace xmlns:inkml="http://www.w3.org/2003/InkML" xml:id="stk65" contextRef="#ctx0" brushRef="#br0">14708 17233 2151 0,'12'-15'0'8,"8"-4"127"0,-8 0 0-3,0 2-95 0,1-5 1 5,-1-7-105-3,5-2 0 4,6 2-79-7,-1-2 0 8,5 2 16-10,3 0 0 10,2 10 210-9,2 7 0 9,3 12 165-9,0 4 0 12,0 11-23-14,3 2 1 8,2 7-148 7,-2-7 0-16,-3 0-267 15,-8-3 0-7,-4 1-1618-8</inkml:trace>
    </iact:actionData>
  </iact:action>
  <iact:action type="add" startTime="141755">
    <iact:property name="dataType"/>
    <iact:actionData xml:id="d69">
      <inkml:trace xmlns:inkml="http://www.w3.org/2003/InkML" xml:id="stk66" contextRef="#ctx0" brushRef="#br0">14893 16674 2387 0,'0'0'0'7,"39"14"79"-4,-12 1 0 8,8 2 33-6,2-3 0 3,0-4-35-2,0 4 1 4,0-2-346-5,-5 0 1 6,-4-5-1398-7</inkml:trace>
    </iact:actionData>
  </iact:action>
  <iact:action type="add" startTime="148202">
    <iact:property name="dataType"/>
    <iact:actionData xml:id="d70">
      <inkml:trace xmlns:inkml="http://www.w3.org/2003/InkML" xml:id="stk67" contextRef="#ctx0" brushRef="#br0">14801 15175 2073 0,'0'0'51'5,"0"0"0"2,-12 2-5-1,12-2 0 4,0 0-84-3,5-14 1 0,2-13-55-1,6 1 0 4,-6-13 84-4,3 1 0 3,2 2 39-3,-2-1 0 2,0 1 34-1,-5 3 0 1,2-4-6-1,-7-1 1 2,3-3-62-3,-1-5 0 6,6-2-79-7,-3-10 0 5,7-5-77-5,-2 8 0 4,0 7 185-4,-3-8 0 3,1 3 49-1,-1 3 1 1,-2 6-8-2,0 3 0 3,2-2-73-3,-2-7 0 5,3-1-71-6,-1-5 0 3,3 3-55-2,-3-4 0 4,3 8 216-4,-2-8 0 3,4 1 20-4,-9 6 0 4,2-3-41-4,-1 2 0 5,-4-4-63-4,0 2 0 3,0-3-3-3,0-4 1 3,0-8-64-2,0 15 1 1,0 8 103-1,0-8 0 3,0-5 13-6,-4 10 0 6,1 2 12-4,-2-5 1 2,0 1-58-1,0-3 0 1,3-8-58-1,-6 1 1 2,3 0 15-1,-2 0 0-1,2 2 92 1,-2 10 0 0,2-3 11 2,-8 3 1-4,1 0-26-1,0 2 0 4,-6 2-45-1,6-4 1 1,0-10-51-5,2 5 1 5,0 3 4-1,2-1 0 0,-4-4 47-4,2-3 1 5,0-2 44-3,1 11 0 6,-4 1-48-6,1 0 1 1,-3 7-15-1,3-17 1 2,-1 3-97-1,1-5 0 2,0-5 30-4,-6 7 0 5,6 5 91-4,-5 0 0 3,2 0 2 0,-7 2 0-3,-1 5-59 0,-1 1 1 4,-1-1-73-2,0 0 1-2,-4-9-42 2,4 4 1 1,0-4 72-6,5 9 1 7,-2 0 215-3,7 7 0 2,-4-4 71-4,4 7 0 4,0 5-45-1,3-3 0 0,-8-2-52-3,8 12 1 4,-1-3-85-1,3 3 1 1,0 5-10-5,1 2 0 6,1 2-14-5,-4-2 0 4,4-4-14-5,3 6 1 7,0 6-28-2,3-3 1-4,0 0 37 2,2 12 0 0,-3-15 1 1,3 15 1 1,0-12 2-3,0 12 0 4,0 0 2-5,0 0 1 4,0 0 2-4,0 0 0 7,-12 7-5-9,7 5 1 6,0 0-28-4,2 13 0 6,3 3-21-3,-5 4 1 1,5 6 9-5,-2-6 0 5,2-1 30-2,0-9 0 2,0 2 12-4,0-7 0 3,0 0 35-1,0-5 0 2,-3 0 2-3,3-12 1 2,0 0 7-1,-2-20 1 2,-5-1 18-2,2-8 0 1,-3 0-64-2,-2 2 0 3,8 3-3-2,-3-2 0 1,0-1-29 0,3 5 0 1,-3-2 12-6,2 3 1 7,1-3-28-3,2 4 0 3,2-4 46-6,1 7 0 5,2 1-21-1,-5 3 0-1,0 6 27-2,0 7 0 5,2-12-4-5,-2 12 0 5,5-12-1-5,-5 12 0 4,0 0 0-3,0 0 1 3,12-2-120-3,1-1 0 4,11 3-25-4,1 0 0 3,2 0 173-2,8 3 0 2,4 11 175-1,-4-11 1-2,0 9-40 0,-1 0 0 3,-2-3-60-1,-2 3 1 0,-10 0-53-3,-3-7 0 4,-2 2-53-2,-5-4 0 3,-3-1-14-4,-7-2 1 2,12 12-7-4,-12-12 1 6,0 0 14-5,0 0 1 6,-7 12-52-7,-3-2 1 6,-5 7-34-4,-2 2 0 4,-13-2-74-3,3 2 0 3,-10 8 398-7,0-1 1 6,0-2-112-1,-5 3 0-1,5 2-64 2,10-12 0 3,2-3-60-10,0 1 0 6,6 2-48 2,6-8 1-6,1-4 47 4,0 5 0-1,4-10-49 0,8 0 0 2,-12 2 50-4,12-2 0 6,0 0-29-7,0 0 0 5,0 0 28-2,0 0 0 1,0-10 23-2,2-2 1 5,3-9-24-4,3-6 1 2,4 5-39-6,0-6 0 6,-4-1-10 1,2 2 1 1,2 5-36-9,0-4 1 5,3 2 65 10,-3 5 1-14,1 2 14-3,-6 2 1 11,-2 10 76-6,-5 5 1 5,8-19-47-5,-8 19 0 8,2-7 44-12,-2 7 0 10,0 0-61-4,0 0 0 2,-17 17 43-5,4 0 1 6,1 7-51-4,0-3 0 3,-1 6-43 7,1-8 1-11,0 5 37-5,4-12 1 13,8-2-29-9,0-10 0 10,-5 14-5-11,5-14 1 2,0 0 32 1,0-21 1 4,5-8-57 1,3-5 0-7,-1-7 21 10,0 7 1-7,3 5-34-7,-5 3 0 16,3 7 110-13,-6 4 1 10,1 6 33-11,-3 9 1 11,0 0 10-10,-5 19 1 1,0 10-87 5,-3 9 1-3,-2-4-4 10,1-3 1-11,4-2-19-5,-3-5 0 16,3-7 8-13,5-5 0 17,0-4-6-14,0-8 0-6,0 0-5 0,0-17 1 9,8-15-17 0,-3 8 1 5,2-5 7-11,-2 8 0 1,2 4-69 11,-2 2 0-8,-2 3-221-7,-3 12 0 20,0 0-793-13</inkml:trace>
    </iact:actionData>
  </iact:action>
  <iact:action type="add" startTime="153477">
    <iact:property name="dataType"/>
    <iact:actionData xml:id="d71">
      <inkml:trace xmlns:inkml="http://www.w3.org/2003/InkML" xml:id="stk68" contextRef="#ctx0" brushRef="#br0">11793 15505 1849 0,'0'0'0'11,"0"0"55"-8,0 0 0 8,0 0 54-8,0 0 0 6,-18-36-35-3,4 0 1 3,-4-10-133-3,3-12 0 4,3-7-78-3,2-7 0 1,3-5 120-1,-1-3 1 1,4-2 55-2,-6 5 1 2,7-7-147 4,-2-3 1-7,5-7 7 2,-2 0 1 0,-1-10 219-1,1-21 0 4,-3-22-306-5,10 12 1 4,0 0 218-2,-3 17 0 2,3 12 50-4,-5 5 1 4,-5 9-190-3,10-9 1 3,-5-2 84-3,0-3 1 3,0-5 98-3,5 2 1 4,3-9-462-6,6 15 0 6,9-3 265-4,-9 24 1 3,1 14 269-3,0 1 0 3,-3 2-289-3,1 0 1 4,-1-8 18-5,0 3 1 4,3 3 365-3,3-3 0 5,1 5-32-6,4-2 1 4,-6 1-30-2,3 6 0 0,-6 5-123 0,4-3 0 3,-1-9-99-4,3 11 1 3,-8-4 32 0,8 4 0-4,2 3 64 1,3 0 1 2,2 0-31-1,-7 8 1 2,-3 1-52 0,0 1 0-1,-9 2 7-4,9-2 1 5,-5-1-79-2,3 6 1 1,-2-6 0 0,-1 13 0-1,0 2 33-2,-2 0 1 5,0 10-7 0,0-10 0-3,2 0 93-2,-7 7 0 3,3 1-13-2,-1 9 0 3,-2-3 23-3,0 8 0 3,2-5-8-4,-7 12 0 5,8-15 20-4,-8 15 0 4,5-12-23-5,-5 12 0 4,7-5 46-3,-7 5 1 3,0 0-48-3,0 0 0 3,0 0 5-3,-7 5 0 4,-6 10 8-5,-6 14 1 4,1 4-36 0,-2-4 0-2,3 7-6 1,5-11 0-3,2-1-22 3,3-10 1 0,2 1-46-2,2-8 0 3,3 2 3-3,3-23 0 2,6-15-31-2,-1 12 0 5,-3-7 79-6,2 0 1 5,1-10-8-7,2 8 0 7,-6-1 19-3,4 3 0 2,-1 5 0-2,1 2 1 1,2 3 59-2,-3 2 0 3,3 4-60-3,-10 8 1 4,10-14 19-6,-10 14 1 5,0 0-19-3,0 0 1 3,0 0-17-2,0 0 0 2,0 0-2-3,0 0 0 3,17-5-81-4,-5 12 1 5,13 0 14-5,-8 10 0 5,6 3 258-5,1 1 1 5,1 11-25-3,0-1 1 2,4 7-29 0,-11-11 1-2,1-3-65-3,-6 0 0 5,-6-9-59-3,1-3 0 3,-3-5-33-2,-5-7 1 1,4 12-17-1,-4-12 1 1,-12 2-23 0,-5-2 0 0,-3 0 76-3,-5 0 1 4,-2 3 155-2,-2-1 1 1,-1 5-38-1,-2-4 0 1,0 2-69-2,-5 7 0 4,0-3-82-4,0 3 0 3,-5 3-53-3,9-8 1 2,4 5-17-1,9 3 1 1,3-13 59 1,4 3 1-3,3 0 1 2,1-3 1 0,1-2 32-2,8 0 1 3,-10-10-15-2,10 10 0 1,-2-4 11-3,2 4 1 5,-5-15 0-5,5 15 0 4,-3-12 3-3,3 12 0 4,-5-17 0-3,5 8 1 0,5-8-1-1,3 0 0 3,-1 0 16 1,6-2 1-3,4-5-16-4,3 4 0 7,4-6-2-4,6-1 0 4,2 6-89-5,-7-8 0 5,0 2 47 0,-6 8 1 0,1-3-256-8,-3 3 1 6,1 0-629 2</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definitions>
  <iact:action type="add" startTime="5060">
    <iact:property name="dataType"/>
    <iact:actionData xml:id="d0">
      <inkml:trace xmlns:inkml="http://www.w3.org/2003/InkML" xml:id="stk0" contextRef="#ctx0" brushRef="#br0">5714 1047 1894 0,'0'0'0'7,"0"0"37"-2,0 0 1 6,0 0 19-7,0 0 0 5,0 0-96-2,0 0 0 2,0 0-44-4,0 0 1 5,0 0-10-3,0 0 1 0,-28-10 88-1,16 8 0 3,-5-5-12-3,0-1 0 4,2-1-91-3,-10 4 0 0,5 3 13-1,-4-1 1 4,-6 3 202-3,5-7 0 1,-7 2 171 1,0-2 1 4,-5-8-92-10,0 8 0 3,0-5-88 1,0 3 0 1,0 1-103 2,-5 6 1-6,2-5-123 1,-7-1 0 5,0-1-98-3,-2 4 0 1,0-9 8-2,-1-1 0 4,6-2 542-4,-6 5 1 3,8-2-152-3,-2 9 1 4,-1-2-78-5,3 2 1 4,-2 0-122-4,-6-7 0 5,4 0-129-4,-6 7 0 3,-3-2-120-3,3 2 1 2,3-2 361-1,0 7 0 2,-1-5 124-2,1 5 0 1,4 5-66-2,1 0 0 3,2-3-149-2,0 10 0 2,2-2-34-2,3-3 0 1,0-2-77-3,-5 7 1 4,3 0-37-3,-6-2 1 2,-4 2 2-1,7 2 0 2,-3-2 377-1,3 5 1-1,3 7-76 2,-3-2 1-2,5 4-91 1,-3 3 1-1,11 0-75 2,-3 0 1-4,7-2-49 1,0 9 0 3,3-3-43-2,2 6 1 2,-7-3 50-2,2 5 1 2,3-5-14-5,2 5 0 6,-4 3 102-4,4-6 0 3,8 10-53-2,-1-7 0 2,1-2-2-5,7 4 0 5,-3-7-39-2,1 3 1 2,2-3 39-3,5 7 0 2,-5 1 1 0,5-3 1-1,0-10 73 0,5 5 1 2,-2 0 16-2,6-2 1 0,-1-5-19 0,-1 5 0 2,11-1-65-2,-6 4 0 2,5-8-8-3,-2 2 1 2,2-9-21-3,3 4 0 5,2 3-44-3,-2 0 0 0,5 2-63 2,-5-2 0-1,-1-5-46-2,6 3 1 2,0-1-58-1,4 3 1 1,-4-7 240 0,5 7 0 0,4-3 291-4,8 3 1 5,0-7-91-1,3 7 0 0,7-8-46 0,-10 4 0 4,0-11-122-10,-5 5 1 6,-3-2-105 0,8-2 1 0,8-1-150-2,-8 3 0 2,-5-5-120 1,7-5 0-2,6 5 516-1,-11-4 1 2,3 1 20-2,7-4 1 2,8 2-56 1,-7-2 0-2,-6 2-74 0,1-4 1 1,-3-3-112-1,0 2 0 1,-10 3-86-1,7-5 1 1,3 7-139-1,0-7 0 2,3-7 87-5,-6 7 0 5,3-5 454 0,3 3 1-1,9-1-85-1,-12 3 0-1,2-7-103 3,-4 2 0-2,7 3-57 1,-10-3 0-1,-2 0-44 1,-1 3 1-1,-2-13-117 0,-7 13 0 0,5-13-31 1,-3 6 0 2,7-3 17-6,-2 2 0 6,6-9-85-6,-11 9 0 5,2-2 406 5,-2 2 0-10,3 1 12 2,0-3 1 4,2-3-67-7,-2 1 0 6,2 2-25-1,-3 0 0-2,3 2-80 4,-7-4 0-2,0-3-14-4,0 5 0 5,-1-5-7-3,1-7 0 3,0 5-20-2,-6-3 0 2,-6-2-6-1,2 0 0-2,2 4-46 1,-5 4 0 9,1-6 15-14,-1 0 1 10,0 0-7-10,1 1 0 11,-1-3-13-10,0 0 0 10,1-5 4-9,-1 0 1-1,0 0-13 7,1 0 1-4,-8 2 55 1,5-2 0 6,2 8-5-10,-2-3 1 9,-3 2 68-9,1-5 0 10,1 6 27-10,-6-3 0 9,2 4 21-10,-5-4 0 11,5 3 20-11,-5-6 0 11,0-4-40-10,0 4 0 9,0 3-38-9,0-2 0 9,0 2-20-10,0-3 1 11,0-2-6-10,0 5 0 9,0-5-3-8,-5 0 1 8,5 5-30-9,-5-5 0 8,2 8 29-8,3-6 1 10,-4 8 2-10,4-3 1 9,-8-2 33-9,3 0 1 9,-10 5 17-9,5-1 1 11,3-4 16-8,-10 7 1-6,2 3-40 11,3-3 0-7,-6-7 5 11,1 2 1-8,2-2-42-7,3 5 1 17,-1 2 2-12,1 0 0-5,0-2-26 11,-6 2 0-6,4 5-25 11,-4 5 0-8,1-3 6-8,2 3 1 13,-7-3 8-10,7 3 1 10,-2 0-27-10,-3 2 1 12,3-2 13-11,-8-1 0-4,5-1-11 16,-2 4 1-10,2 3 14-6,1-1 0 16,-1 3-3-12,-2-7 1 0,2 7 28 3,-5 0 0 1,5 0 195-1,-2 0 1 8,2 0-520-12,1 7 0 2,-1-7-595 3</inkml:trace>
    </iact:actionData>
  </iact:action>
  <iact:action type="add" startTime="19141">
    <iact:property name="dataType"/>
    <iact:actionData xml:id="d1">
      <inkml:trace xmlns:inkml="http://www.w3.org/2003/InkML" xml:id="stk1" contextRef="#ctx0" brushRef="#br0">8105 12785 1838 0,'0'0'0'8,"0"0"98"-3,0 0 1 5,0 0 30-4,0 0 0 2,37 21 10-2,-5-4 0 3,12 2-127-3,6 3 1 5,4-3-187-6,-2 3 1 4,7 2-260-1,-7-7 1 0,-2 2 560-3,-8-4 0 4,-8-3-19-3,-4 0 1 3,-6 0 7 2,-6-7 1-4,-6 7-106-3,-12-12 1 10,-12 14 165-12,-13-9 0 8,-5 2 19-5,-7-2 1 3,-5 0-138 0,-2 2 1-1,-1 3-110 1,-6-1 1-1,1 6-64 1,3 2 0 0,3 4 27-1,7 1 0 1,5-3 85 0,12 3 0-2,8-5 44 1,12-3 1 1,12 1 28-2,13-1 1 5,12 1-74-6,2-1 0 4,-2-4-87-1,13 4 0 0,1-2-156-4,-4 3 0 5,-2-1 51-1,-3-2 0 0,-5 5 383 0,-5-2 0-2,-7-1-98 1,-6-2 1 1,-1-5-34-1,-11 5 0 2,-7 0-62-1,-12-4 1-2,-8 1 224 1,-15-1 1 1,-4-1-107 0,-5 5 1-1,-6 2-162 1,3-4 0 0,3 4-88-1,-1 8 0 2,1-3 38-2,7-2 0-1,2 0 91 3,15 0 0-2,13-3 62-1,12-2 0 3,17 1-14-3,8 1 0 2,12-2-116 0,2 3 1 1,8 1-158-5,-5-1 0 5,2-1 86-3,-4 6 1 4,-1-4 337-2,-7 4 1-2,-4 1-59 1,-9-6 0 2,-2 2-67-2,-14 0 0 2,-3-1-73-5,-18 1 1 5,-4 5 158-1,-15-8 1-1,-15-4-61 1,0 5 0 0,-2-1-101 0,-1 5 1 0,3-2-77-3,3 2 1 3,0 6-42-2,6-6 1 4,6-2 66-2,8 0 1 0,4-5 56 0,15 2 0-3,5-2 68 2,17-2 1 1,15 4-67-2,0-2 0 4,6-2-116-3,6 4 1 2,10-6-144-5,-9 8 1 5,-1-3 118-3,-7 1 0 4,-5-2 246-2,-4 5 1 0,-9 2-7-3,-11 3 0 5,-8-3 103-2,-13 0 0 0,-19 3 32-4,-5-3 1 6,-12 5-230-3,-1 1 0 1,-6 1-72-3,6 8 1 4,-4 4-67-2,9-4 1 1,6 5 73 0,12-6 1 0,12 1 54-3,8-5 0 2,7-5 80 1,19-7 0 1,8-3-79-3,-4-6 0 3,1 1-2084-1</inkml:trace>
    </iact:actionData>
  </iact:action>
  <iact:action type="add" startTime="29875">
    <iact:property name="dataType"/>
    <iact:actionData xml:id="d2">
      <inkml:trace xmlns:inkml="http://www.w3.org/2003/InkML" xml:id="stk2" contextRef="#ctx0" brushRef="#br0">12949 11115 1737 0,'0'0'0'9,"0"-17"-69"-1,0 17 0-1,17 0-112-1,-5 0 1 2,3 0-179-3,3 2 0 5,1 3 302-5,11 2 1 7,7-7 364-8,-5 3 0 7,5-3-106-7,13-3 1 6,-1 3-100-5,-5-2 0 6,1-5-130-6,-8 4 0 5,-2 1-125-1,4 2 0-3,-2 0-192 0,0 0 0 2,0 0 49-1</inkml:trace>
    </iact:actionData>
  </iact:action>
  <iact:action type="add" startTime="30073">
    <iact:property name="dataType"/>
    <iact:actionData xml:id="d3">
      <inkml:trace xmlns:inkml="http://www.w3.org/2003/InkML" xml:id="stk3" contextRef="#ctx0" brushRef="#br0">13826 11117 628 0,'-13'0'0'5,"-16"2"266"7,46 3 0-9,27-2-48 3,-7-1 0 4,5-2-129-3,-4 0 1-1,6 0-103 1,-12 3 1 4,0 1-58-6,-2 4 1 3,0-6-92-3,-6 3 1 5,1 2-51-4,0-2 0 3,2-3-45-4,-3 3 0 6,1-3 113-7</inkml:trace>
    </iact:actionData>
  </iact:action>
  <iact:action type="add" startTime="30237">
    <iact:property name="dataType"/>
    <iact:actionData xml:id="d4">
      <inkml:trace xmlns:inkml="http://www.w3.org/2003/InkML" xml:id="stk4" contextRef="#ctx0" brushRef="#br0">14404 11192 236 0,'0'0'0'2,"-8"-7"397"-2,23 2 1 14,15 5-193-12,-6-5 0 1,1 5-65 3,7 0 0 6,5-3-51-9,-5 3 0 7,1 0-104-3,-6-2 0 0,0-5-21 0,-2 7 1 1,-1-5-82-2,1 5 1 4,2 5-32-3,-2-5 1 1,-3 2-181-2,3-2 0 6,-1 0 181-10,1 0 0 10,0 0 73-6,-5 0 0 1,-3-2 102 0,5 2 0 1,0 0 356-2,6 0 1 2,1-5-151-1,1 5 0 2,-5 0-100-3,2 0 0 3,-3 0-38-3,6 5 1 3,-5-5-98-3,-1 0 1 3,1 0-9-4,0 0 1 6,-3-5-66-5,0 5 0 3,-2 0-11-3,5 0 0 3,4-2-35 0,-4 2 1-4,0 0-168 3,-3 2 1 3,0-2 101-6,3 5 1 4,-5-5 83-3,2 2 1 2,0 3 160-1,3-5 0 2,5-5 307-4,-1 5 0 4,6-2-133-4,-1 2 1 5,3 0-79-4,1-5 1 8,1 3-63-12,-7-3 1 9,-5 2-97-8,-2 3 1 6,0 3-80-3,-3 2 0 6,0-3-22-5,0-2 0-2,3 0-91 3,2 0 0 5,5 0-155-11,-4 5 0 7,1-5 64-5</inkml:trace>
    </iact:actionData>
  </iact:action>
  <iact:action type="add" startTime="30784">
    <iact:property name="dataType"/>
    <iact:actionData xml:id="d5">
      <inkml:trace xmlns:inkml="http://www.w3.org/2003/InkML" xml:id="stk5" contextRef="#ctx0" brushRef="#br0">16330 11199 595 0,'0'0'0'3,"-17"-12"284"-3,29 12 1 0,13 0-65 3,5 0 1 6,2 0-102-4,-5 2 0 5,8 1-53-4,-11 4 1 3,4-7-47-3,1 0 0 3,1 0-63-3,-5 0 0 4,-6 0-23-3,8 0 1 4,3 0-39-9,-8 0 1 8,-2 0-17-4,-3 0 0 2,3 0-44 5,0 0 0-8,0 0-95 2,-3 0 0 8,-2 0 183-6,7 0 0-9,-5 0 98 8,3 0 0-2,-3 0 255 1,3 0 0 1,0 0-86 1,-3 0 1-3,3 0-49 2,-5 2 0 5,7 1-40-11,-7-3 0 7,0 0-56-5,-1 0 0 5,-1-3-14-3,4 3 0 2,-5-2-33-2,3 2 0 4,3 0-17-1,-6 0 1-3,-5-7 7 2,3 7 0-2,-2-3-2 1,-8 3 0 3,17-2-29-2,-17 2 1 5,15-2 61-11,-15 2 0 3,17-13 41 4,-12 4 0 4,5-8-9-10,0 0 0 9,2-2-43-9,-9-10 0 10,2-14-12-11,-5-3 0 10,-3-14-100-9,3 2 0 9,0 0 74-10,0 7 0 11,0 1 27-8,3 1 1 3,1 4 49-3,-4 9 1 2,3 7 19 2,-3-8 0-4,-3 13-22 4,3-2 1-2,0-1-23 8,-4 8 0-6,4-3-21-9,-3 6 1 5,1-1 3 4,-1 2 0-2,3 3-9 7,0 0 0-6,0 0 6-8,0 2 0 12,0 3-23-9,-5-5 1 10,-2-2-1-10,-3-3 0 9,0 2-74-8,-5 1 0 6,0-3 3-6,-14 0 0 9,-3 3-39-10,-1-1 0 9,-4 3 163-8,0-5 0 0,-5 0 268 5,-2 3 1-3,-1 0-113 5,1 1 0-6,2 6-172 10,-5 0 0-10,-5 2-132-5,-2-7 1 15,-5 3-81-13,-3 1 0 11,0-4 267-9,-5 0 1 8,3 0 154-9,-8 7 0 8,3-4-194-8,-5 1 0 9,-2 6-256-9,-1-5 1 10,-2 4 149-10,5 1 1 8,0 2 316-8,5-7 0 11,-5 2-140-12,7 3 0 11,3 2-238-11,-6 0 0 10,-4 0-91-9,-12 0 1 8,-8 0 293-8,25-3 1 11,15-4 126-11,-1 2 0 7,8 3-132-7,3-1 1 10,2-9-73-10,-3 12 1 12,3 0-121-10,-10 0 0-5,3 0-82 9,-3 3 0-2,0 6 92 7,0-9 1-7,3 3 354-7,2-1 0 14,3-2-77-11,-1 2 1 9,1 11-118-9,4-6 1 8,6 2-55-7,-8 3 0 8,0-7-156-8,-3 3 1 9,1-4 49-7,-1-4 1-5,-2 0-34 8,3 0 0-1,2 5 310-1,-3-5 0-1,6 7 1 2,-3-4 0 5,2-3-45-10,6 2 0 9,2-2-119-9,0 5 0 10,-6 2-13-10,4-4 1 3,7-1-122 2,-5 5 1 6,-5-7 16-11,0 0 0 9,-8 3-15-10,3-3 0 9,5 0 46-8,-3 0 1 10,3 0 285-10,0 0 1 2,3-3-26 3,2 3 1 6,0 3-105-12,2-3 0 12,5 2-21-12,1 1 0 9,4-1-79-8,-5 5 0 10,0-7-31-10,6 0 1 10,-4 0-2-5,4 0 0-8,1 0-4 9,3-7 0-3,-2 2 6-1,-3 3 1 5,-2 2 48-4,2 0 0 9,1 0-35-12,1 0 0 8,6 0 44-9,-3 0 1 12,3 2-25-11,0 1 1 12,-8-3 34-9,7 0 1-5,1 0-20 12,0 0 1-6,2 2 52-7,-3 5 1 13,6-2-42-8,-5 7 0 7,-1-7 32-9,6 4 0 12,-5 6 2-6,4-1 0-7,3 6 0-2,-5 6 0 9,8 6-12-1,-8 1 1 6,8 3-27-11,-6 1 1 19,3 6-65-16,5 3 1-6,3-3 21 0,-1 3 1 16,1 0 34-13,2-1 0 1,-5 1 53 5,0-2 1-3,0-3 32 4,0 2 0-5,-5 3-74 7,2-10 1-9,1 5-6 11,-1-3 1-8,3-1-38-6,0-6 1 10,0 0-3-4,0 3 1 10,3-3-2-13,-3-4 1 9,2-8 43-9,-2 3 0 0,0-5-4 6,0-3 0 6,3-2-8-12,2-2 1 8,-5-1 53-8,2 3 1 2,0-7-33 2,-2-5 0 8,8 12 12-11,-8-12 1 0,17 15 18 3,-7-15 1 7,2 2-38-11,1-2 1 12,4 0 23-12,-5 0 0 2,6 0-30 2,1-2 1 7,1-10 28-11,12 9 0 13,10 1-25-6,8 2 0-10,2 0-161 1,7 2 0 7,5 3-96-2,8 5 0 8,9-8 204-10,3 10 0 12,0 3-1310-6</inkml:trace>
    </iact:actionData>
  </iact:action>
  <iact:action type="add" startTime="40071">
    <iact:property name="dataType"/>
    <iact:actionData xml:id="d6">
      <inkml:trace xmlns:inkml="http://www.w3.org/2003/InkML" xml:id="stk6" contextRef="#ctx0" brushRef="#br0">2796 10095 1849 0,'0'0'0'10,"0"0"-35"-7,0 0 1 8,0 0 25-6,0 0 1 3,0 0-34-1,0 0 0-1,13 58-20 1,-1-14 1 1,0 4-142-1,-4 10 0 2,2 4 0-4,-3 8 0 5,1 0 455-4,-4 5 0 3,-4 7-131 1,0-8 1-4,-4 3-104 0,1-14 1 2,3 0-14-2,0-8 0 4,0-9-4-4,0-3 0 3,0-9-63-4,0-5 0 5,0-10 97-4,7 1 1 3,-2-6 22-2,3-9 0 0,4 7 40-1,1-10 1 4,-1 5-2-4,0 3 0 3,1-7 17-3,-1 4 1 3,0-5-31-4,15-2 0 4,10 5-12-3,-4-5 0 4,1-5-76-5,11 5 1 6,-1 0-102-6,-2 5 0 4,-5-5-193-1,13 2 1-1,-1 3 75-1,-5-2 1 3,6-3 541-4,7 0 0 4,4 0-130-2,1 2 1 2,-5 3-108-4,-3-5 0 5,-7 0-189-4,13 0 0 3,-4 0-219-3,-6-5 0 3,-11 3 255-3,16-6 0 3,6 6 338-3,-9-3 1 3,3 5-86-3,-1 5 1 3,-2 2-97-4,-8-4 0 5,-7 4-86-5,5 3 0 4,0-3-151-3,-5-2 0 4,-2-3-62-4,7-2 0 3,-5-2-52-3,0 2 0 3,-5 0 493-3,5 2 0 2,-7-2-53-1,7 2 0 3,-5-2-14-5,-2 0 1 4,2 0-98-3,0-2 1 3,-2 2-13-3,2-2 0 3,0-3-102-3,-3 5 1 4,-4 0-28-4,2 0 0 2,3-5-46-3,-5 5 0 5,-1-2-60-4,6 2 1 4,-3 0 18-4,3-3 1 2,-6-2 165-2,9 3 0 3,-4-5 231-3,3-1 1 3,0 6-60-3,5-3 1 3,5-4-89-2,-9 6 1 1,4 1-21-2,-8-8 1 3,3 8-82-4,1-1 1 5,-4 1-48-4,-4 2 1 3,0-7-61-2,2 4 0 1,5 1-35-2,-3 2 0 3,1-3-13-3,-5 1 1 3,-5 2 27-3,4 0 0 4,6 0 285-5,-10 0 1 4,4 0 42-3,-4 0 1 3,5 0-81-3,0 0 0 3,-1 0-14-3,-4 0 0 3,5 0-36-3,-1 0 0 3,1 0-24-3,-5 0 0 2,2 0-32-1,-2 0 0 3,0 0-14-4,2 0 0 2,-7 0-29-2,2 0 1 3,-2 0 26-3,-3 2 1 3,1-2-41-3,-1 0 1 3,-2 0 37-3,2 0 1 4,0-2-17-5,1 2 1 5,-1 0-10-4,-4 0 1 2,4 0 40-2,-5 0 1 3,3-7-1-2,-10 7 1 2,15-7 18-4,-5-3 1 5,0-2 44-4,0-5 1 2,2 0-26-1,-5-14 0 1,1-15-39-1,2-7 1 1,-8-12-111-2,1 0 0 3,-3-7 109-2,0 4 0 1,2 3 94-2,-4 5 0 3,-3 4-40-3,0 8 0 4,2 7-24-3,-2 3 0 0,-2-3-28 0,2 7 0 1,5-5-35-2,-5 6 1 4,3 1 21-5,-1 3 0 5,3 5 5-3,-2 3 0 1,-3-3-9-3,-3 9 1 4,1 5 51-4,-5-2 0 8,7 10-33-9,5 2 0 5,-13-12 43-4,13 12 0 5,-20-10-62-4,20 10 1 4,-12-17 18-5,0 15 0 5,-1-12-79-4,-11 2 0 8,-1-3-20-14,-7 3 1 10,-3 5-60-5,3-3 0 3,-5 5 44-1,-5 1 0 3,3-1 387-4,-3 2 0 2,-3 3-48-1,1-5 1 2,-11-4-122-1,6 6 1 0,5-6-160-4,-8 4 1 5,5 3-94-1,-5 2 0-1,-10 0-121-1,5 0 0 3,-2 0 527-3,2 0 1 3,-5-3-52-2,6 3 0 1,-1 0-173 1,0 0 1-2,3 0-157 2,-8 0 1-3,-2 0-104 1,-10 0 0 0,-13 0 278 1,25 0 1-1,13-10 143 1,-8 8 1-1,8-3-101 2,-1 5 1-1,1 0-162-3,0 0 0 5,-3 5-91 0,-3-3 1-5,-2 1-72 4,8 4 0-3,-5-7 301 3,4 0 1-3,6 3 118 0,-6-3 1 9,6 0-73-13,2 0 0 10,5 0-111-9,0 2 1 6,5 3-56-5,0 2 0 5,0-7-23-3,2 0 1 4,-2 0-65-6,0 0 0 6,-3 0 55-4,3 0 0 4,-5 0-37-4,5 0 0 7,-5 0 110-10,5 0 1 10,-3 0 178-10,8 0 1 10,5 0-40-10,-3 0 1 2,5 2-56 4,-7-2 1-3,2 0-39 4,1 0 1-2,-6-2-47 4,5 2 0-5,1 0-36-7,4 2 1 15,3-2-41-12,4-2 0 8,-4 2 55-9,-3-7 0 5,-5 4-104 3,6 3 1-4,-6 0 98 4,0 0 1-6,-4 0-67 8,4 3 1-9,3 4 65 11,-3-7 1-5,3 0-24-9,2 0 1 16,0 2 48-9,3 3 0-7,-3 0 90 15,8-5 1-10,0 0-16-5,-1 0 1 11,1-5 34-6,-1 10 1 9,6-3-62-11,-5 3 1 10,7-2-20-11,5-3 0 12,-18 9-34-11,18-9 1 1,-7 0-18 3,7 0 0 2,-12 5-13-4,12-5 1 4,-13 10 35-4,13-10 0 5,0 0-518-4,0 0 1 5,0 0-480-6</inkml:trace>
    </iact:actionData>
  </iact:action>
  <iact:action type="add" startTime="54792">
    <iact:property name="dataType"/>
    <iact:actionData xml:id="d7">
      <inkml:trace xmlns:inkml="http://www.w3.org/2003/InkML" xml:id="stk7" contextRef="#ctx0" brushRef="#br0">8322 12703 2017 0,'0'0'129'4,"0"0"0"5,0 0-63-4,0 0 0 4,35 16-149-3,-6-1 0 3,13-3-261-3,3 2 1 4,4 1 343-4,3 2 0 2,10-5 266-2,-8-3 0 3,1 4-122-3,1 1 1 5,-4-2-105-6,-5 5 0 4,-2 5-74 1,-8-1 1-3,-13-4-23-3,-4 2 0 7,0-2 56-7,-10 3 0 8,-3-6 18-6,-7-4 0 6,5-1 33-10,-10 6 1 5,-2-13-50-1,-15 8 0 2,-6-5-130 0,-9 7 1 0,-7-5-187 2,-6 10 1 2,-4 4 422-9,-3-1 0 6,8 6 127-6,-1-4 0 8,13 0-154-8,5-3 0 7,13 0-82-1,6-4 1 2,8-6-173-10,10 3 0 8,8-7 216-5,19 2 1 6,7-2 140-5,8 7 0 5,10-2-65-4,-5 2 0 3,2 0-110 0,-9 2 0 1,-8 3-46-8,-3-5 1 6,-2 3 30-2,-7-1 0 4,-10-2 0-4,-3-7 0 3,-2 7 38-4,-15-7 1 5,-2 7-39-5,-11-7 1 5,1 4-41-4,-10 6 0 4,-5-5-115-5,-8 4 1 5,-4 5-71-2,4-2 0 0,6 0 217 0,7-2 0-3,4 1 72 2,9 1 1 2,9-2 87 0,12 2 1-1,15-3-13-2,8 3 0 1,14 5-23 2,1-6 1 0,-1 6-119-7,-2 0 1 7,-5-5-32-1,0 4 1 3,-9 1-30-9,-6 2 1 8,-2-2 83-3,-13-5 1 2,-2 0 87-3,-10-1 0 3,-7-6-66-4,-8 5 1 4,-5-3-67-3,-12-5 0 2,-7 5-130 2,-3 2 1-3,-5 1-74 2,-2 2 1 1,4 0 238-8,11 7 0 5,2-7 73 1,4 4 0 1,16 1-114-1,5-5 0 1,4-3 37-7,16-2 0 8,9-5 170-5,8 6 1 5,14-1-32-4,6-8 1 2,9 6-92-2,-12-5 0 3,-2 0-69-2,2 7 1 2,-5 5 14-3,-13-1 0 3,-4-3-41-2,-8 1 0 2,-12 0 75-3,-7 3 0 2,-10 5-136-3,-15-5 1 5,-13 0-120-4,-4-3 1 3,-6 1 159-2,-1 1 0 3,6 4 269 0,1 4 1-7,4 5-71 4,13-5 1 3,8 5-138-2,11-3 0-3,11 1-171 1,12-10 1 3,4-3 233-2,16-2 1 1,15-2 60 0,-8 2 1-1,0-10-68 2,0 6 0-2,0-1-9 3,-13 5 1-3,1 2-111-4,-12 3 0 7,-13 0-198-5,-13 2 0 6,6-2-1442-4</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8344" units="cm"/>
          <inkml:channel name="Y" type="integer" max="10580" units="cm"/>
          <inkml:channel name="F" type="integer" max="4096" units="dev"/>
          <inkml:channel name="T" type="integer" max="2.14748E9" units="dev"/>
        </inkml:traceFormat>
        <inkml:channelProperties>
          <inkml:channelProperty channel="X" name="resolution" value="623.94556" units="1/cm"/>
          <inkml:channelProperty channel="Y" name="resolution" value="637.34943" units="1/cm"/>
          <inkml:channelProperty channel="F" name="resolution" value="0" units="1/dev"/>
          <inkml:channelProperty channel="T" name="resolution" value="1" units="1/dev"/>
        </inkml:channelProperties>
      </inkml:inkSource>
      <inkml:timestamp xml:id="ts0" timeString="2020-11-06T02:24:50.549"/>
    </inkml:context>
    <inkml:brush xml:id="br0">
      <inkml:brushProperty name="width" value="0.05292" units="cm"/>
      <inkml:brushProperty name="height" value="0.05292" units="cm"/>
      <inkml:brushProperty name="color" value="#C00000"/>
    </inkml:brush>
    <inkml:context xml:id="ctx1">
      <inkml:inkSource xml:id="inkSrc3">
        <inkml:traceFormat>
          <inkml:channel name="X" type="integer" max="3408" units="cm"/>
          <inkml:channel name="Y" type="integer" max="1968" units="cm"/>
          <inkml:channel name="T" type="integer" max="2.14748E9" units="dev"/>
        </inkml:traceFormat>
        <inkml:channelProperties>
          <inkml:channelProperty channel="X" name="resolution" value="115.91837" units="1/cm"/>
          <inkml:channelProperty channel="Y" name="resolution" value="118.55421" units="1/cm"/>
          <inkml:channelProperty channel="T" name="resolution" value="1" units="1/dev"/>
        </inkml:channelProperties>
      </inkml:inkSource>
      <inkml:timestamp xml:id="ts1" timeString="2020-11-06T02:24:50.549"/>
    </inkml:context>
  </inkml:definitions>
  <iact:action type="add" startTime="3723">
    <iact:property name="dataType"/>
    <iact:actionData xml:id="d0">
      <inkml:trace xmlns:inkml="http://www.w3.org/2003/InkML" xml:id="stk0" contextRef="#ctx0" brushRef="#br0">5526 2541 1972 0,'0'0'0'16,"0"0"74"-13,0 0 0-1,0 0-34 4,0 0 1 3,0 0-85-3,0 0 1 4,-20 0-66-4,8 0 1 3,-6 5 199-3,-1 0 1 3,-1-5 53-3,-5 0 0 3,-9 0-37-2,2 0 1 2,-10 0-107-3,-3 2 0 3,-4 3-140 4,-3 7 0-1,2-2-142-9,-6-3 0 20,-6 0 272-20,3-2 0-3,-1 2 291 0,1-5 1 9,-3 6-156-5,3 1 0 7,0-6-181-3,-6 9 1 5,-1-10-215-12,-16 8 1 12,-17-8 263-11,18 3 0 4,7-5 264 2,5 10 1 3,-1-3-197-8,16 0 0 7,15-2-121-4,-8 0 0 3,2-5-168-3,-4 0 1 6,-3 0-92-8,3-5 1 2,-6 3 573 2,6-1 0 0,-1-4-56 0,6 7 0 0,-5 0-116-1,9 0 1 0,3 7-51 3,2-2 1-4,8-5-111-1,-7 5 1 4,2 2-9 0,4 5 1-3,-1-10 3 2,4 1 0 0,0 2 40-1,8 2 1 0,5-7 42-1,4 5 0 2,1 4 53 0,7-1 0 0,0 1-12 0,-5 8 1-1,5 7-15 4,0 3 0-7,5-1-36 2,-3 20 0 3,8 9-2-1,-2 8 0-1,4 9 139-1,0 6 1 3,-7 8-109-1,3-4 0 0,-3 7-109-2,-3 1 0 3,3-1 154-2,-5-3 1 1,0 4-13-1,0-8 0 2,5 2-93-4,-5-7 0 3,7-5 5-1,-7-4 0 2,5-3 37-3,-2-12 0 1,2-10-9 0,0 3 0 3,-5-7 46-4,0-6 0 3,2-4-46-5,3-5 0 7,0-4 8-5,2-6 0 4,-2 0-7-4,3 1 0 3,-1-8-9-4,-7-7 1 3,13 12-60 0,-1-7 0 6,5-5-98-12,10 7 0 14,15-7-128-13,0 5 0 1,-5 5 562 2,20-3 0 1,12 3-34 1,-2 4 1 1,2-12-154-2,0 8 1-1,5-10-357 1,1 0 1 3,6 0 266-2,1-7 0 4,4 4 219-10,1 3 0 5,-6 3-163 2,-7 4 1-4,-10-7-237 4,6 2 1-2,-4 3-83 2,1 5 0-2,2-10 533-2,0 2 1 4,-2-2-101-1,-15 0 1-1,-3 0-124 1,-7 0 0-2,3 0-36 1,-8 0 1 2,2 0-109-2,3 0 1 1,-5 0-78-1,-5-2 0 2,1-5-10-5,1 2 1 5,3 2 114-1,-10 1 0 5,3 2 287-12,-5-7 1 12,-6 7-99-11,4-3 1 6,4 1 25-1,-7 2 0 1,4-5-127 0,-1-4 0 1,-4-1-12-4,6 0 0 4,-5-14-3-3,2 5 0 2,0-8-17 3,-4 1 1-5,-1 2 11 4,-5-12 0-5,-4 0 69 2,4-8 0-1,0-2-49 2,-7-7 0 1,3 0-12-2,-3-7 0 0,2-7-102-1,-2 4 0 2,2-5 102 1,-2-4 0-3,-5 0 59 5,3 0 0-6,2-1-99 2,0-16 1 0,-3-17-38 1,3 10 0 0,-5 4 120 1,0 3 0-2,0 7 5-2,0 15 1 4,2 6-51-1,-2 13 0-1,-2 12-13 0,-3-10 0 2,3 3-53-3,-3-3 1 3,-3 3 42-2,3-3 1 1,-2 10 29-2,2-5 0 3,-2 7 59-2,-3 8 0 1,2 6-61 0,1 6 0-3,2 2 0 6,5 12 0-6,-7-5-3 0,-6 10 0 5,1 7-79-5,-5 2 1 5,-8 1-2 0,-5-8 1-5,-4 5-63 3,-8 0 0-1,-8 0-441 0,-4-7 1 8,2 0 226-14</inkml:trace>
    </iact:actionData>
  </iact:action>
  <iact:action type="add" startTime="7461">
    <iact:property name="dataType"/>
    <iact:actionData xml:id="d1">
      <inkml:trace xmlns:inkml="http://www.w3.org/2003/InkML" xml:id="stk1" contextRef="#ctx0" brushRef="#br0">6539 4606 1871 0,'0'0'0'8,"0"0"-13"-3,0 0 0 5,0 0 0-5,0 0 0 5,0 0-2-5,0 0 0 4,0 0-78-1,0 0 1 1,0 0 93 0,0 0 1-2,0 0-15-1,0 0 0 1,0 0 8 1,0 0 1-1,27-2-111 1,-10 2 0 0,8-3-94 0,0-4 0 1,-1 2 456-2,6-2 1 8,4 2-78-15,4-7 1 16,3 5-27-16,-3-8 0 12,-1 13-40-11,0-8 1 8,2 8-133-2,3 2 0 1,-5-7-81 1,5 7 0-4,3-7-194 4,-1 4 0-2,1-4-123-1,2 2 1 2,-8 3 808 0,3-1 0-2,3 3-115 1,4 3 0 2,3-1-88-3,-5 3 1 3,-8 2-111-2,8-4 0 2,3-3-180-3,-3 0 1 3,-1-3-191-3,4 3 1 2,-1-7-145-1,-2 2 1 6,0 0 859-12,0-2 1 8,2 7-182-2,11-5 0 1,-3 5-98-2,-6-2 1 6,-4 2-126-7,-2-5 0 3,-1 0-165-3,-2 5 1 5,-5-2-130-4,0 2 1 4,8 0 56-2,-8 2 0-3,-7-2 511 3,7 5 0 1,7 2-84-5,-7-2 1 6,3-5-48-4,2 7 0 1,-5-4-73 2,0-1 1-2,-5 3-88 1,0 2 0 0,-2-7-59 0,-3 3 0 0,-5-3-37-3,3 0 1 3,2 0-41 1,-2 2 1-1,4-2-74-4,-4 5 0 5,0-5 20-1,-1 0 1 1,4 0 355-4,-4 0 1 4,6 0 71-2,-5 0 1 2,2 7-82-3,2-7 1 1,1 2-11 0,-3 1 1 1,3 4-89 0,-1-7 1 1,-1 2-50-2,1 3 0-1,-4 5-48-1,0-8 0 5,-1-2-48-5,1 5 0 6,0-5-53-5,-1 0 0 2,9 0-54-2,-4 0 0 3,3 0-50-2,-4 0 1 8,6-5 286-15,-2 5 1 15,-2 0 224-14,2 5 1 8,-5-5-75-5,8 3 0 5,2-3-43-1,-5 7 1 1,0-7-95-3,5 0 0 3,0 2-91-1,-5-2 1-3,3 0-49 3,-3 0 0 0,-2-2-58 0,2 2 1-1,-8 0-72 0,8 0 0 1,-4 0-115 0,6 0 1 1,-4 0 489-5,4 0 1 5,1 0 126-3,2 0 1 3,8-7-105 0,-8 4 1-3,7 3-59 2,-7-5 1 0,0 5-126-2,0 0 0 2,-5 0-69-1,0 0 0 2,3 5-91-3,-3-5 0 2,-5 3-98-1,3 4 0 2,2-7-117-2,3 2 1 1,2-2 296-2,-5 0 0 10,-3 5 489-15,9-5 0 15,6 7-168-8,-7-2 1-6,3 2-92 1,-6-4 1 5,1-1-115-2,-1 3 1 4,3-5-100-5,-2 0 0 4,2 0-74-4,3 0 1 5,4-5-185-3,-4 3 0 1,-3 2-16-4,-3 0 0 7,-2 0 450-3,0 0 0-2,5 2 188 1,0-2 1 2,1 0-85-3,-1 0 1 2,7 5-58 0,-7-5 0 0,-7 7-158-1,2-7 1-1,-5 0-55 3,8 0 1-2,-3-7-74 3,-5 7 0-5,0 0-93 2,5 0 0 2,5-5-84-1,-7 5 0-2,2 0-90 4</inkml:trace>
    </iact:actionData>
  </iact:action>
  <iact:action type="add" startTime="8850">
    <iact:property name="dataType"/>
    <iact:actionData xml:id="d2">
      <inkml:trace xmlns:inkml="http://www.w3.org/2003/InkML" xml:id="stk2" contextRef="#ctx0" brushRef="#br0">12531 4604 919 0,'0'0'0'1,"-22"2"314"-1,44 3 0 0,15 2-116 4,-5-7 0 6,1 3-106-5,1 6 0 5,6-9-92-4,-11 5 0 3,3-3-74-3,-4 8 0 3,6-8-103-2,-7 1 1 4,3-1-67-7,0-2 1 6,2 0-80-4,-3 0 1 4,6 0 200-2,0 0 0-1,-3 0 496-1,0 0 0 3,-3 3-131-3,4 4 0 4,-1-7-58-6,2 0 1 5,3 0-73-3,-5 2 0 3,-2-2-118-3,-8 0 0 5,1 3-52-5,-6-1 1 2,3-2-32-3,-1 0 0 5,1 0-1-5,0 0 1 4,2 5 9 1,3-3 1-1,-5-2-38-7,2 5 1 7,-2-5 4-2,-3 0 1 2,3 0-53-1,-6 3 0-2,6 1 165 1,-3-1 1 3,1-3 22-5,-6 0 0 4,0 0 134-1,-4 0 0-2,-1 0-102 2,-7 0 0 0,0 0-909-2</inkml:trace>
    </iact:actionData>
  </iact:action>
  <iact:action type="add" startTime="12481">
    <iact:property name="dataType"/>
    <iact:actionData xml:id="d3">
      <inkml:trace xmlns:inkml="http://www.w3.org/2003/InkML" xml:id="stk3" contextRef="#ctx1" brushRef="#br0">25043 7974 0,'0'0'2</inkml:trace>
    </iact:actionData>
  </iact:action>
  <iact:action type="add" startTime="12943">
    <iact:property name="dataType"/>
    <iact:actionData xml:id="d4">
      <inkml:trace xmlns:inkml="http://www.w3.org/2003/InkML" xml:id="stk4" contextRef="#ctx0" brushRef="#br0">15703 4606 2051 0,'0'0'0'5,"15"12"76"1,-15-12 1 4,15 0 35-5,-5-7 0 5,2 7-38-5,5-5 0 5,8 3-65-5,5-1 1 4,4-4-10-3,3 2 1 3,5-2-73-3,3 2 0 4,4-7-247-3,5 5 0 1,1-10 24-1,4 5 0 25,3-2 669-32,-1 11 1 1,6-4-176-1,-8 7 0 13,3-5-132-12,-7 5 1 8,-6-2-129 0,0-1 1-4,-7-9-135 2,-2 10 1 2,-3-3-13-3,0 5 0 2,-5 7 199 1,3-7 1 5,-1 5 261-12,1-5 0 5,-1 7-107-2,3-7 0 4,1 0 17-3,1 0 1 2,3 3-143-1,-5-1 0 1,-2 3-42 1,-3 2 1 2,5-2-105-10,0 0 0 14,2 2-116-14,3-7 1 17,3 0-38-13,-3 0 1-5,-3 0 601 8,8 2 1-1,-5 8-138 1,3-8 0 0,-1 6-69-2,-2 1 0 3,3-4-98-1,-6 5 0-2,6-10-90 8,2 0 0-12,-3-7-164 5,3 4 1 1,0-2-114 0,2 5 1-3,6-2 650 8,-3-5 1-11,7 7-80 6,0 7 0 1,0-5-141-5,-2-2 0 6,0 5-156-4,0-2 0 3,-3 4-250-1,8-5 1 1,-5 8 404-5,5-3 0 5,4 3 173-3,3-3 0 9,-4 3-202-14,1 4 1 8,1 0-219-4,2 1 0 5,0-10-54-3,13 4 0 1,-1-4 520 0,23 2 1 8,15 3-297-10,-13-3 1-5,-7-2-379 8,-5 0 0 4,2-5 602-11,5 7 1 9,5-4-56-9,-12 6 1 13,-5-6-435-14,5-3 0 12,5 2 287-12,5-2 0 6,4 0 186-1,-9 2 1 3,-3 1-298-2,-2 4 0 0,-5-5-360 0,5 3 1 0,0 5 892 4,0-8 1-5,2 3-402-1,-22 0 0 5,-17-3-249-2,10-2 0-1,2 0-4-2,12 5 0 5,11-5 536-2,-3 0 0 0,0 0-235-2,-20 3 1 2,-15-3-199 0,8 4 0-2,-3-4-328 3,6 0 1-2,1-4 759 1,3 1 0-1,3 3-176 0,-5-5 0 1,-6 3-117-3,1-5 0 5,0 4-189-2,-3 1 0-2,1-5-289 1,1 4 0 2,4 1 788-3,-4-1 0 3,3 3-142-2,-2 0 0 3,0 0-159-6,-3 0 0 5,-2 0-96-1,0 0 0 5,-3 0-234-11,1 0 1 6,-1 0 145-3,5 0 1 4,3-2 429-2,0 2 0 5,2-10-135-10,-5 8 1 11,1 0-141-12,-6-1 1 9,-5 3-168-3,8-9 1 2,-5 6-278-3,5-4 1 9,2 2 653-13,-2 0 1 8,2-2-7-6,-4 2 0 14,-4 5-116-14,1-2 0-4,-2-1-107 8,-3-1 0-1,0 1-102 1,-5-2 1-1,0 3-192 0,2-5 0 1,5 2 182-3,3-2 1 5,5 4 382-2,-3 1 0-1,-2-1-103 1,-2 1 0-1,-6 2-99-1,3-7 1 3,-2 7-72-3,-6-3 1 3,-2 1-139-3,0 2 1 3,3 0-110-1,4-5 0 0,3-2-5-2,-2 5 0 2,1-1 577 1,-1 3 0 0,2 0-117 2,-3 3 0-4,-2-1-100-7,3 5 0 9,-3-2-89 0,-3-5 1 3,1 2-100-10,-1 1 1 9,3-3-106-8,-2 0 0 9,2-3-94-8,-3 1 0 12,3 2 374-7,-2-5 0-7,2-4 128-1,0 6 1 8,2 3-59-2,6-7 0 2,4 7-102-1,-7 0 1-1,-7 0-94-1,2 7 0 2,-3-7-110 1,-2 0 0-3,-2 0-76 2,4 0 0 5,1 0-97-13,2-7 0 11,0 2 616-7,2 3 1 6,1-1-61-2,2 3 1-2,4-7-116 5,-4 2 0-6,0 5-123 3,-5-2 0-3,0-3-88 5,0 0 0-3,3 3-172 0,-1-8 0 6,3 10-36-12,0-5 0 8,0 5 607-2,0 0 1 2,2 5-105-4,-2-5 1 6,3 0-106-5,-6 0 1 9,-4 0-59-9,2 0 1-5,-5 10-141 7,2-10 0 6,3 0-88-12,0 0 1 9,3 0-145-9,-6 0 0 7,3 0 358-4,-2-7 1 10,-1 4 187-15,1 3 1 10,-1-5-33-4,3 5 1 2,0 5-95-3,-2-2 1 6,-3 4-55-7,-3 0 1 5,-1 0-92 0,-1 5 1-3,-3-9-3 9,1 4 1-9,-3 0-85-6,0-7 0 10,-2 3 4-3,0 6 1 2,2-9-56-2,0 5 1-1,3-3 260 3,-1 1 1-3,3-3 103 3,-2 0 0-3,2-3-15 5,0 1 0-6,-7 2-48 4,5 0 0-5,-1-5-97 5,-1 10 1 0,-4-5-15-5,-2 0 0 6,1 2-11-1,-4 1 0-2,-1-3-54-2,1 7 0 4,1-7 32-1,0 2 0-1,2-2-36-1,-4 0 0 4,-4 0 31-5,-1 0 0 4,-1-2-13-1,-2 2 1-2,0-7-702 2,2 2 0 0,1 5 438 1</inkml:trace>
    </iact:actionData>
  </iact:action>
  <iact:action type="add" startTime="18512">
    <iact:property name="dataType"/>
    <iact:actionData xml:id="d5">
      <inkml:trace xmlns:inkml="http://www.w3.org/2003/InkML" xml:id="stk5" contextRef="#ctx0" brushRef="#br0">8665 1242 1972 0,'0'0'0'8,"0"0"63"-3,0 0 0 4,0 0-31-4,0 0 1 5,0 17-30-5,5 7 0 6,8 24 18-7,-6 5 0 5,6 20-65-3,-1 1 0 3,0 16-63-2,1-4 0 1,-1 3 216-2,0-2 0 3,1 2-76 0,-6-7 0-1,0-7-42-2,3-8 0 3,-7 1-61-2,2-8 1 1,0-9 70-2,-5 2 0 3,0-17 10-3,0-2 0 4,0-5-2-4,0-3 0 3,-5-9-21-3,-3-5 0 4,-2-7-62-7,-2-10 0 6,-3-7 6-3,-7-3 0 3,2-4 68-3,1 0 0 6,-6-10 184-7,5 5 0 2,-5 5-66 0,1-8 1 0,1 8-34 1,9 4 0 0,-4 6-77-2,11 2 1 4,0 2-35-4,7 5 0 3,0 0-54-4,0 0 1 5,0 0-95-5,7 12 1 5,5 12 61-4,1-5 0 3,4 10 228-3,3-2 0 3,-1-3 42-2,1 5 1 1,2 2-32-2,3-2 0 2,0-5-67 2,-5-2 0 0,-3-1-2-8,-2-4 0 6,2-5-52-1,-2-2 0 4,2-3-18-6,3-7 0 3,2 0-5-3,-2-7 0 5,0-5-25-5,-3-8 0 6,0 1 42-6,3 0 0 4,5-10-35-3,-6 0 1 3,-1 0 32-2,1 3 0 2,-1 9 3-3,-6 0 1 2,-4 5 2-2,-1 5 1 4,-2-3 73-3,-5 10 1 0,2-10 16-1,-2 10 0 4,-22-7-73-5,5 5 0 5,-13 2-58-5,-7 0 1 5,-10 7-201-5,-7 3 0 5,-3 4 179-4,-2-2 0 2,2-2 300-2,5 2 0 3,-5-7-586-3,18-15 1 3,-1-2-1135-3</inkml:trace>
    </iact:actionData>
  </iact:action>
  <iact:action type="add" startTime="21515">
    <iact:property name="dataType"/>
    <iact:actionData xml:id="d6">
      <inkml:trace xmlns:inkml="http://www.w3.org/2003/InkML" xml:id="stk6" contextRef="#ctx1" brushRef="#br0">26372 17431 0,'0'0'3,"0"0"2,0 0-5</inkml:trace>
    </iact:actionData>
  </iact:action>
  <iact:action type="add" startTime="21861">
    <iact:property name="dataType"/>
    <iact:actionData xml:id="d7">
      <inkml:trace xmlns:inkml="http://www.w3.org/2003/InkML" xml:id="stk7" contextRef="#ctx0" brushRef="#br0">16684 13700 1961 0,'14'12'0'14,"9"5"67"-14,-13-10 0 9,-8-7-12-5,-2 0 1 5,7 17-92-4,6-2 1 4,2 2-149-3,14-1 1 3,13 9 248-3,5 3 1 3,13 4 222-3,-4-1 0 3,9 3-192-3,-6-3 0 4,0-2-95-3,-12-2 0 8,-10-6-4-15,-10 1 0 11,-4-8-2-5,-4-4 0 2,-6 0 52-1,-13-10 1 3,-5 12-71-7,-13-5 1 6,-11 3-77-1,-11 2 0 1,-12-3-276-3,-2 3 1 1,-3 0 579 0,0 5 0 2,-2 0 3 1,2 7 0-5,5-4-103 4,5 1 0-4,10-2-74 3,3-2 0-1,4 7-31 1,13-4 0-1,14-6-25 1,8 1 1-1,15-1-168 5,5-2 0-7,12-2-142 1,7 2 0 2,6 0 664-1,-1 2 1 1,10 1-128 0,1 4 1 0,-3 8-151-2,-8-6 0 1,0 3 1 2,-12 3 1-2,-12-8-72 3,0 0 0-6,-5-4-3 2,-8 2 0 3,-5-10 33-1,-9 7 1 0,-3-6-59 0,-15 4 0 4,-14 0-92-11,-6 2 0 9,-14 3-165-4,2 0 0 2,-5 0 491 0,5 0 0 0,5 7-45-3,5-10 0 5,5 1-68-3,8-3 0 0,6-3-76 0,11 3 0 1,9 3-80-1,13 2 0 2,10 0-161-4,5-3 0 4,4-2 431 0,9 0 0-3,8 3-17 1,1-1 1 2,5 5-98-4,-7-2 1 5,-6 0-21-2,-2 5 1-1,-5-3-91 2,-4 5 1-3,-6-5 31 2,-5-2 1-2,-7 0-1 3,-5-5 1-3,-3 0-10 3,-14 3 0-2,-10-1-55-1,-13-4 1 3,-4 2-128-2,-8 0 1 1,-10 2 194 1,0 3 0-2,0 7 166-3,8-7 0 5,0 5-84 1,7 2 0-5,7-7-74 4,10 0 0-2,8 0-60-1,10-3 1 4,9 1-73-5,10-3 1 4,8 0-82-3,7-3 1 2,5 3 235-1,5-2 0 2,8 4 117-3,4-2 0 3,1-2-20-2,-8 5 1 9,-3-1-87-13,-2 0 1 2,-7 3-4 2,-10 0 0 0,-8 5-43-1,-7-5 1 3,-10 7-57-4,-12-5 1 4,-10-4-84-1,-8 6 0 0,-9 3 141-2,-1-2 0 4,-12 2 195-5,5 3 1 4,1-6-161-3,6 6 1 3,8-1-15 0,7-2 0 4,13 1-24-11,7 1 0 9,10-4-106-9,3 2 0 14,4-7 28-15,-2-3 0 19,2 1-53-18,3-3 0-2,-2-5-385 5,4-2 0 4,0 2-469-3</inkml:trace>
    </iact:actionData>
  </iact:action>
  <iact:action type="add" startTime="32355">
    <iact:property name="dataType"/>
    <iact:actionData xml:id="d8">
      <inkml:trace xmlns:inkml="http://www.w3.org/2003/InkML" xml:id="stk8" contextRef="#ctx1" brushRef="#br0">21998 12197 0,'0'0'2</inkml:trace>
    </iact:actionData>
  </iact:action>
  <iact:action type="add" startTime="33855">
    <iact:property name="dataType"/>
    <iact:actionData xml:id="d9">
      <inkml:trace xmlns:inkml="http://www.w3.org/2003/InkML" xml:id="stk9" contextRef="#ctx0" brushRef="#br0">12899 9004 1972 0,'0'0'0'9,"0"0"63"-5,0 0 0 5,0 0-65-4,0 0 1 4,0 0-43-3,0 0 1 3,5 24 34-3,-5-7 1 3,3 4-52-3,-3 1 1 3,0 7 56-2,0 2 0 2,0 1-12-3,5 11 1 2,-5 3-27-2,5-5 1 10,-5-5 133-15,0 5 1 9,0 5-44-4,-5-1 0 3,0 1-20-2,5 0 0 2,0 5-40-3,0 2 0 2,0-3-97-2,5 8 1 3,0-2 87-3,-5 1 1 2,0-1 91 2,0 4 1-4,-5 0-11 2,0 5 1 4,2-12-65-11,3 5 1 7,3 2-101 2,2-2 0 1,0 2 61-11,-5 6 0 9,7 3 120-2,-7 4 0 1,3-6-56-2,-3 1 1 3,0-3-78-1,0 5 1-1,0-10-38 1,2 2 0-1,0-4 130 0,3 5 0 2,-2-5 47-1,-1 2 0-2,6 0-14 2,-8-2 0-1,0 2-97 0,0-2 1 3,0-10-36-4,0 3 1 2,0 2 34-2,-5-14 1 4,5 2 23-4,0-8 1 2,5-4 11-1,-5 7 0 1,0-7 46 1,-5 3 1-2,2-1-18-1,1 0 1 2,-1-9-24-1,-4 0 1 1,5-1-19-2,-1-4 1 3,-2-5-5-1,3 0 0 0,2 0 5 0,0-4 0-1,0 1-1-1,0-9 0 2,-10 7-5-1,10-7 0 1,-8 0-33-1,8 0 1 0,-12-7 18 0,-3-7 1 2,-2-3-53-2,5 2 1 1,-1 1 14 1,-4 4 1-1,5-4 58-4,-3 4 0 6,2 1 67-4,3-1 1 2,3 3-33-2,7 7 0 3,0 0 29-2,0 0 0 2,5 17 24-5,2-5 1 7,-2 0-23-6,8 7 1 5,2 7-36-3,-3-1 1 0,5 3-37-1,-4-3 0 4,-1 6-24-4,0-5 1 4,3-2-19-7,2 1 0 9,-4-9-30-6,-6-1 1 0,3-1 103 2,0-6 0 1,0-1-34-2,-10-7 1 1,15 0 3-2,-6-3 1 2,4-6 1-1,-1-3 0 1,1-3-90 0,4-4 0-1,3-5 86 1,-1 0 0-1,-1-5 107 2,1 0 1-2,-1-2-46 1,-4 7 0 0,-1 2-60-2,-3 7 1 2,0 1 57-1,-5 4 1 0,-1-4-95 2,-13-1 1-2,-4 1 231 1,-14 4 1-2,-10-2-56 0,-7 12 0 4,-6 0-130-4,3 3 0 2,0 9-87-2,-2-10 1 3,2 0-342-3,10-4 0 4,2 0-1104-3</inkml:trace>
    </iact:actionData>
  </iact:action>
  <iact:action type="add" startTime="35493">
    <iact:property name="dataType"/>
    <iact:actionData xml:id="d10">
      <inkml:trace xmlns:inkml="http://www.w3.org/2003/InkML" xml:id="stk10" contextRef="#ctx0" brushRef="#br0">11573 8960 1983 0,'0'0'0'6,"27"29"86"0,-22-5 1 3,-5-9-55-3,-5 14 1 3,0 0-56-3,3 12 1 2,-3 9-105-2,5 13 0 3,0 7 222-3,-5 7 0 3,5 12-141-3,0 3 1 4,5 4-22-3,-5 32 0 1,-5 14 193 9,2-10 1-17,-2 3-172 7,3-19 0 2,-1-12-4-3,3-6 1 1,5 1 133-1,3-10 1 3,2-9-80 0,-3 2 1-3,5-10-78 2,-7-4 1 0,3-20 61-1,-3 14 0 2,-5 6 99-4,-5 14 1 3,-3 2-30 0,3-21 1 0,0-10-62-1,5-5 0 0,5-12-33 1,-10 3 1 1,3-3-28-4,2 0 0 2,0-5 58-1,0-2 1 4,2-5 7-1,-2 0 0-2,0-7 19 1,-2-5 1 4,-3-2 13-10,5 0 1 12,-5-1-32-13,5-9 0 8,-7 0-8-5,-11-12 1 5,-4 0-12-2,5 0 0 0,-5-5-37 1,7 5 1 1,2 5 22 0,-6-3 1-4,1 6 12 2,6 4 0 2,0-3 49-2,12 3 0 1,0 0 22 0,0 0 0-1,12 7-13 0,-5 3 0 8,11 4 32-14,-6 1 0 7,5-1-56-1,3 15 0 7,-3-5 34-12,3 5 0 9,0 0-77-10,-3-5 0 8,-2-4 3 6,2-4 0-9,-4-1-34-5,-6-1 1 7,3-4 49-2,-10-10 0 4,10 7-15-5,-10-7 1 10,10-5-68-14,2-14 1 8,5-15-40-2,-2 10 0 0,3 0 124 1,-6-5 0 6,5 0-21-12,-2 8 1 10,-3 4 120-11,-7 0 0 8,3 5-38-4,-3 0 1 10,2 2 43-13,-7 3 1 6,0-7 35-2,-7 2 1 4,-11-3-22-5,-14 8 1 4,-5-5-77-3,0 12 0 3,0 7-120-3,-7 0 0 4,-3 8-102-3,2-10 0 7,1 4-18-13,2-6 1 7,2-3-1403-3</inkml:trace>
    </iact:actionData>
  </iact:action>
  <iact:action type="add" startTime="39350">
    <iact:property name="dataType"/>
    <iact:actionData xml:id="d11">
      <inkml:trace xmlns:inkml="http://www.w3.org/2003/InkML" xml:id="stk11" contextRef="#ctx0" brushRef="#br0">21019 9035 2073 0,'0'0'0'8,"0"0"62"-2,0 0 1 2,0 0 13-2,0 0 1 2,0 0-83-1,0 0 1 1,0 0-115-1,0 0 0 2,2 60-4-2,-2-16 1 2,-2 11 36-3,2 3 1 4,0 5 178-4,0 9 1 2,2 5-58 3,-4 5 0-5,2 5-224 0,-8 28 1 3,1 18 301-2,0-10 0 1,-3 0-60-4,7-5 1 6,6-3-194-3,-3-16 0 2,2-2 270-4,3-3 0 4,3 2-68-2,-4 0 1 2,-1-6-166-2,-1-1 1 5,-2-7 54-11,0-5 0 8,0-5 171 0,0-9 0 0,0-8-84-6,0 3 0 6,-2-10-63-1,4 5 1 4,1-5-57-11,-3 0 1 10,0 1 63-8,0-11 1 6,5-6 0-1,-5-6 1 0,0-9 57-1,-5-3 0 4,2-4-42-7,1 0 1 4,-3-1-1-1,5-9 1 3,-15 5-24-5,15-5 0 3,-17 0-42-3,0-2 1 4,-8-1 40 0,8-4 1-1,-3 2 22 0,3-2 0-3,4 0 49 2,1 4 0 2,0-4 58-1,-1 7 1 0,8-5-68 0,5 5 0-1,-10 0 52-1,10 0 1 3,0 0-8-2,0 0 1 2,8 12-40-6,-1 5 1 8,6 3 39-6,-1 4 0 4,3-5-71-3,-3 7 0 3,3-4 26 1,0 2 0-5,2-2-34 3,-5 0 0 2,-4-8-15-6,-1 1 1 7,3-6-2-8,-10-9 0 6,10 7 9-3,-10-7 0 6,10-2-19-8,-10 2 1 4,12-22 17-1,-2 8 1 2,5-5 1-4,-3 2 1 6,3-10-25-7,-3 8 1 6,1 4 32-3,-1-6 0 2,0-1-15-4,1 5 0 5,-3 3-10-6,-3-1 1 6,0 3 15-5,-7 12 0 5,10-12 43-4,-10 12 1 2,5-7-45-2,-5 7 0 3,-10-12-58-2,-17 9 0 2,-15-6-201-2,-7 4 1 1,-8 5 218 0,8 0 0-2,-6-7 178 1,13 4 1 2,0 1-1833-1</inkml:trace>
    </iact:actionData>
  </iact:action>
  <iact:action type="add" startTime="40883">
    <iact:property name="dataType"/>
    <iact:actionData xml:id="d12">
      <inkml:trace xmlns:inkml="http://www.w3.org/2003/InkML" xml:id="stk12" contextRef="#ctx0" brushRef="#br0">22419 9045 1995 0,'0'0'0'6,"0"0"21"-2,0 0 0 5,0 0 26-2,0 0 0 2,5 29-59-3,-2-12 0 2,2 9-66-1,0 8 0 2,2 9 13-3,-2 8 1 3,0 2 140-1,-3 12 1 1,-2 10-5-3,0 9 1 2,3-2-190 9,-3 14 1-17,2-4 208 10,-4 28 1-5,-3 18-25 1,5-16 1 4,0-3-152-5,2-9 1 3,6-8 107 1,-6 1 1 4,1-2 47-12,-6-9 0 9,1-3-127-6,2 0 0 6,0-2-9-3,0 0 0-1,0 0 118 3,2-13 0-1,6-4-20 0,-3-19 1-2,0-8-37 1,-3 0 1 2,1 3-70-5,2-2 1 6,2 1-14-3,-2 6 1 6,0 2 92-12,-3-10 1 9,8 3 48-5,-7-2 0 4,2-13-7-1,-5 0 1-1,0 1-23 1,0-8 0-1,-3-5 5-2,1-2 1 6,2-3-36-4,-3 1 1 1,3-3 23-2,0-5 1 9,-5 3-27-15,5-10 1 8,-2 7 4-3,2-7 0 4,0 0-3-1,0 0 1 0,0 0-1-1,-10-7 0 1,-7-3-53 1,-1-4 0 3,-4-3 7-9,5 0 1 3,2 0 14 0,3 2 0 3,-1-1 31 1,6 6 1-6,2 5 35 4,5 5 0 1,-8-12 11-4,8 12 1 5,0 0 5-4,0 0 1 2,3 15-15-2,2-6 0 2,-3 6-21-2,8 2 1 5,3 2-7-6,-6 5 1 5,5-2-37-4,3 4 1 9,2 1-38-13,-4-8 0 12,-1-5 22-13,1 3 1 11,-4-5-11-11,1 3 1 8,0-6 60-4,-10-9 0 7,8 8-6-8,-8-8 0 5,12-8-6-4,-2 1 0 5,5-10-33-4,-3 3 1 2,5-1-49-1,-4-9 0 1,4 3 26 7,-2 4 0-14,2-7 102 5,-5 7 1 6,1 0 57-9,-1 2 0 6,-2 1-26-3,0 4 0 2,-3 1-21-2,-7 9 0 3,10-15-76-2,-10 15 0 1,0 0 155-1,-15-7 1 2,-12 2 68-4,-5-2 0 4,-10 0-150 0,-2 7 0-2,-11 0-99-2,13 2 1 4,5 0-281-1,-2-2 0-1,-1 0-1363 2</inkml:trace>
    </iact:actionData>
  </iact:action>
  <iact:action type="add" startTime="49112">
    <iact:property name="dataType"/>
    <iact:actionData xml:id="d13">
      <inkml:trace xmlns:inkml="http://www.w3.org/2003/InkML" xml:id="stk13" contextRef="#ctx0" brushRef="#br0">5108 12317 1939 0,'20'-2'0'6,"12"-3"42"-2,-14-2 0 5,-6 4-52-2,-5 1 0 1,3 2-131-1,5 0 1 1,10 2-324-2,4 3 1 2,4 2 380-2,16 0 0 3,5 6 582-3,3-6 0 4,0-2-230-5,10-3 1 5,2 0-260-5,5 6 1 8,-5-8-385-8,5 2 0 3,0 3 622-2,-2 4 1 4,-1-9-54-4,-1 0 1 3,-1 0-104-3,-7 3 1 2,-1-3-180-3,1 2 1 4,-5 1-230-2,-3 2 1 1,3-3 332-2,-8-2 0 4,1-2 221-5,7-3 1 4,-1 2-77-4,-1-2 0 5,-6-2-115-5,-2 2 0 4,0 1-129-3,3 4 0 4,1-8-156-4,-6 6 1 4,-3 2-7-4,7-2 1 4,1-3 501-4,-1-2 1 2,0 7-83-3,-4-5 0 4,4 5-43-3,-4-3 1 3,-3 3-103-3,-5 0 0 3,-3-5-101-3,6 3 1 3,4 0-88-3,-4 2 0 3,-3 0-78-4,0 0 1 5,0-3 144-4,0 1 1 3,0-3 316-3,0 3 0 3,0-1-41-3,5 1 1 4,10 2-86-4,-15-3 1 4,0-1-61-5,-5 1 1 2,-2 3-62 0,-3 0 1 1,3-2-44-1,-5 2 0 2,4 0-38-1,-2 0 1 2,-2 2-18-4,0-2 1 0,-1 0 54 0,-4 0 0 3,5 0-74-3,-3 0 0 4,-2 0 254-4,0 0 0 3,2-2 43-3,3-1 0 3,2 3-60-3,-3 0 1 3,1-4-7-3,-5-1 0 4,2 2-59-4,0 3 0 2,3 0-18-1,-3 0 0 0,-2 0-30 0,0 0 1 2,-3 0 7-3,0 0 0 3,-2 0-29-2,3 0 0 0,-6-2 29-1,3-1 0 3,-3 3-41-3,3 0 0 3,0 0-14-3,2 0 0 4,-2 0 16-4,2 0 0 5,-5 0 21-7,6 0 1 5,-6 0-8 0,0 0 0-4,-4 0 32 4,4 0 0-2,-7 0-455 0,-5 0 1 1,0 0-386-1</inkml:trace>
    </iact:actionData>
  </iact:action>
  <iact:action type="add" startTime="50529">
    <iact:property name="dataType"/>
    <iact:actionData xml:id="d14">
      <inkml:trace xmlns:inkml="http://www.w3.org/2003/InkML" xml:id="stk14" contextRef="#ctx1" brushRef="#br0">31598 17625 0,'26'-13'6,"-12"0"2</inkml:trace>
    </iact:actionData>
  </iact:action>
  <iact:action type="add" startTime="50600">
    <iact:property name="dataType"/>
    <iact:actionData xml:id="d15">
      <inkml:trace xmlns:inkml="http://www.w3.org/2003/InkML" xml:id="stk15" contextRef="#ctx1" brushRef="#br0">32223 17677 0,'0'0'1</inkml:trace>
    </iact:actionData>
  </iact:action>
  <iact:action type="add" startTime="50942">
    <iact:property name="dataType"/>
    <iact:actionData xml:id="d16">
      <inkml:trace xmlns:inkml="http://www.w3.org/2003/InkML" xml:id="stk16" contextRef="#ctx0" brushRef="#br0">23227 11838 1782 0,'13'2'0'8,"6"5"6"-2,-6-7 1 0,-3 0-4 5,14-7 0-8,13 5 224 3,5-1 0 3,10 1-135-2,5 2 0 1,10 5-194-1,-3 4 0 1,3-2-598-2,9 5 1 4,11 3 1303-5,16 9 0 4,16 0-499 1,-5 0 1-3,4-9-685-2,1 2 0 4,4-8 1118-2,-7-2 0 2,3 5-446-3,-23-7 0 2,-9 5-332-2,-6-3 0 3,-9 5-2-4,-3 0 1 7,-7 3 545-6,-10-3 0 1,-10-7-113 0,7-1 1 1,0 4-141-2,-7-8 0 4,-5-8-90-5,3 6 1 4,-1 2-96-3,1 0 0 4,0-2-137-5,-1 4 1 4,3 5 28-3,-2 0 1 3,2 1 554-3,0-4 0 4,2 1-119-5,-4 3 0 4,-1-6-57-2,-2 8 0 3,-7-8-87-4,2 0 1 1,0 1-56 0,-2 6 1 1,2-9-58-2,-8 3 0 5,-6-1-83-4,-3 1 0 1,-1-1-1350 0</inkml:trace>
    </iact:actionData>
  </iact:action>
  <iact:action type="add" startTime="52615">
    <iact:property name="dataType"/>
    <iact:actionData xml:id="d17">
      <inkml:trace xmlns:inkml="http://www.w3.org/2003/InkML" xml:id="stk17" contextRef="#ctx0" brushRef="#br0">17524 13558 2151 0,'0'0'54'5,"2"15"0"3,5 4-177-2,16 5 0 4,4-5 341-6,15 5 0 6,15-4-116-4,2 6 0 3,10-2-156-3,-7 3 1 3,0 2-71-3,-6-3 1 3,-11-2 49-4,-8-2 1 5,-10-3 128-3,-10 0 1 3,-12 3 110-6,-15-7 0 6,-14 1-88-5,-3 1 1 5,-13 0-132 1,-9 0 1-4,-6-3-164-1,-6 1 1 1,-1-1-54 3,7 3 0-5,4 5 366 6,14-5 0-6,9 2-97 5,14 3 0-5,14-3 166 3,17 0 1 2,15-2 59-7,10-2 1 5,12-3-127 3,-2 5 1-6,2-5-207 3,-2 12 0 5,3-5-37-12,-6-2 0 7,-4 2 40 0,-8 3 1 5,-13 0 201-12,-9 2 0 6,-12 5 48 3,-8-1 0-5,-15 4 4 1,-5-8 1 4,-9 5-147-4,-3-3 0 2,-3 1-93-1,-2-8 0 4,0-2-18-6,5 0 0 10,2 2 19-13,1-2 0 12,2 2 67-11,19 5 0 3,13-4 165 2,13-1 0-1,16 3-102 0,8-6 0 0,8 1-71-2,-6 0 0 5,1 0-163 0,4 5 0-4,-4-3 70-1,-3-2 1 2,-2 2 109 1,-11 3 0 6,-4-3 119-11,-13-4 1 11,-2-3 97-12,-17 7 1 2,-10 7-47 3,-5 1 1 3,-15 4-160-3,7-2 1 8,-2-5-37-13,0 5 1 10,2-5-40-10,3-2 1 10,5 2 67-11,15-7 0 8,9 2-4-3,13-2 0 4,5 2 9-5,7-2 0 2,5-5-74 3,3 0 0-2,7 3-63-2,-7 4 0 3,4-2 17-5,-4 2 1 6,-5 0 118-5,-13 6 1 9,0 1 132-12,-17-2 1 14,-2 5 45-8,-18 7 0-7,-7 0-60 7,-2 5 0 6,-6 3-142-1,5-6 1-13,8 1-38 1,-5-5 1 7,7-3-20-3,1-5 0 4,4-4-148 2,5-3 1-2,0-2-1251-8</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DC45F-C45A-449D-A58E-265B1270A923}" type="datetimeFigureOut">
              <a:rPr lang="en-US" smtClean="0"/>
              <a:t>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29593-6498-4AEC-8142-BFED661E0B5A}" type="slidenum">
              <a:rPr lang="en-US" smtClean="0"/>
              <a:t>‹#›</a:t>
            </a:fld>
            <a:endParaRPr lang="en-US"/>
          </a:p>
        </p:txBody>
      </p:sp>
    </p:spTree>
    <p:extLst>
      <p:ext uri="{BB962C8B-B14F-4D97-AF65-F5344CB8AC3E}">
        <p14:creationId xmlns:p14="http://schemas.microsoft.com/office/powerpoint/2010/main" val="235021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7b8978fc1_0_13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7b8978fc1_0_135: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21" name="Google Shape;321;g47b8978fc1_0_135: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736403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7b8978fc1_0_177: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7b8978fc1_0_177: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82" name="Google Shape;382;g47b8978fc1_0_177: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7b8978fc1_0_206: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7b8978fc1_0_206: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90" name="Google Shape;390;g47b8978fc1_0_206: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7b8978fc1_0_214: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47b8978fc1_0_214: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98" name="Google Shape;398;g47b8978fc1_0_214: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47b8978fc1_0_223: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47b8978fc1_0_223: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406" name="Google Shape;406;g47b8978fc1_0_223: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47b8978fc1_0_230: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47b8978fc1_0_230: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414" name="Google Shape;414;g47b8978fc1_0_230: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47b8978fc1_0_238: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47b8978fc1_0_238: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422" name="Google Shape;422;g47b8978fc1_0_238: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47b8978fc1_0_381: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47b8978fc1_0_381: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431" name="Google Shape;431;g47b8978fc1_0_381: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cd3759fe2_0_289: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cd3759fe2_0_289: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448" name="Google Shape;448;g5cd3759fe2_0_289: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40149a7731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40149a7731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7b8978fc1_0_13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7b8978fc1_0_135: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21" name="Google Shape;321;g47b8978fc1_0_135: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7b8978fc1_0_13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7b8978fc1_0_135: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21" name="Google Shape;321;g47b8978fc1_0_135: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064021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7b8978fc1_0_13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7b8978fc1_0_135: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21" name="Google Shape;321;g47b8978fc1_0_135: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415988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7b8978fc1_0_135: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7b8978fc1_0_135: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21" name="Google Shape;321;g47b8978fc1_0_135: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447948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7b8978fc1_0_167: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7b8978fc1_0_167: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42" name="Google Shape;342;g47b8978fc1_0_167: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47b8978fc1_0_156: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47b8978fc1_0_156: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51" name="Google Shape;351;g47b8978fc1_0_156: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7b8978fc1_0_184: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47b8978fc1_0_184: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64" name="Google Shape;364;g47b8978fc1_0_184: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7b8978fc1_0_192:notes"/>
          <p:cNvSpPr>
            <a:spLocks noGrp="1" noRot="1" noChangeAspect="1"/>
          </p:cNvSpPr>
          <p:nvPr>
            <p:ph type="sldImg" idx="2"/>
          </p:nvPr>
        </p:nvSpPr>
        <p:spPr>
          <a:xfrm>
            <a:off x="139700"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7b8978fc1_0_192:notes"/>
          <p:cNvSpPr txBox="1">
            <a:spLocks noGrp="1"/>
          </p:cNvSpPr>
          <p:nvPr>
            <p:ph type="body" idx="1"/>
          </p:nvPr>
        </p:nvSpPr>
        <p:spPr>
          <a:xfrm>
            <a:off x="946150" y="4860925"/>
            <a:ext cx="5207100" cy="4605300"/>
          </a:xfrm>
          <a:prstGeom prst="rect">
            <a:avLst/>
          </a:prstGeom>
        </p:spPr>
        <p:txBody>
          <a:bodyPr spcFirstLastPara="1" wrap="square" lIns="99025" tIns="49500" rIns="99025" bIns="49500" anchor="t" anchorCtr="0">
            <a:noAutofit/>
          </a:bodyPr>
          <a:lstStyle/>
          <a:p>
            <a:pPr marL="0" lvl="0" indent="0" algn="l" rtl="0">
              <a:spcBef>
                <a:spcPts val="540"/>
              </a:spcBef>
              <a:spcAft>
                <a:spcPts val="0"/>
              </a:spcAft>
              <a:buNone/>
            </a:pPr>
            <a:endParaRPr/>
          </a:p>
        </p:txBody>
      </p:sp>
      <p:sp>
        <p:nvSpPr>
          <p:cNvPr id="373" name="Google Shape;373;g47b8978fc1_0_192:notes"/>
          <p:cNvSpPr txBox="1">
            <a:spLocks noGrp="1"/>
          </p:cNvSpPr>
          <p:nvPr>
            <p:ph type="sldNum" idx="12"/>
          </p:nvPr>
        </p:nvSpPr>
        <p:spPr>
          <a:xfrm>
            <a:off x="4022725" y="9723438"/>
            <a:ext cx="3076500" cy="511200"/>
          </a:xfrm>
          <a:prstGeom prst="rect">
            <a:avLst/>
          </a:prstGeom>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203200" y="152400"/>
            <a:ext cx="11785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5F497A"/>
              </a:buClr>
              <a:buSzPts val="4000"/>
              <a:buFont typeface="Calibri"/>
              <a:buNone/>
              <a:defRPr sz="4000" b="1" i="0" u="none" strike="noStrike" cap="none">
                <a:solidFill>
                  <a:srgbClr val="5F497A"/>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a:endParaRPr/>
          </a:p>
        </p:txBody>
      </p:sp>
      <p:sp>
        <p:nvSpPr>
          <p:cNvPr id="81" name="Google Shape;81;p16"/>
          <p:cNvSpPr txBox="1">
            <a:spLocks noGrp="1"/>
          </p:cNvSpPr>
          <p:nvPr>
            <p:ph type="sldNum" idx="12"/>
          </p:nvPr>
        </p:nvSpPr>
        <p:spPr>
          <a:xfrm>
            <a:off x="11379200" y="6248400"/>
            <a:ext cx="812800" cy="6096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1">
                <a:solidFill>
                  <a:srgbClr val="EEEBCA"/>
                </a:solidFill>
                <a:latin typeface="Arial"/>
                <a:ea typeface="Arial"/>
                <a:cs typeface="Arial"/>
                <a:sym typeface="Arial"/>
              </a:defRPr>
            </a:lvl1pPr>
            <a:lvl2pPr marL="0" marR="0" lvl="1" indent="0" algn="ctr" rtl="0">
              <a:spcBef>
                <a:spcPts val="0"/>
              </a:spcBef>
              <a:spcAft>
                <a:spcPts val="0"/>
              </a:spcAft>
              <a:buNone/>
              <a:defRPr sz="1200" b="1">
                <a:solidFill>
                  <a:srgbClr val="EEEBCA"/>
                </a:solidFill>
                <a:latin typeface="Arial"/>
                <a:ea typeface="Arial"/>
                <a:cs typeface="Arial"/>
                <a:sym typeface="Arial"/>
              </a:defRPr>
            </a:lvl2pPr>
            <a:lvl3pPr marL="0" marR="0" lvl="2" indent="0" algn="ctr" rtl="0">
              <a:spcBef>
                <a:spcPts val="0"/>
              </a:spcBef>
              <a:spcAft>
                <a:spcPts val="0"/>
              </a:spcAft>
              <a:buNone/>
              <a:defRPr sz="1200" b="1">
                <a:solidFill>
                  <a:srgbClr val="EEEBCA"/>
                </a:solidFill>
                <a:latin typeface="Arial"/>
                <a:ea typeface="Arial"/>
                <a:cs typeface="Arial"/>
                <a:sym typeface="Arial"/>
              </a:defRPr>
            </a:lvl3pPr>
            <a:lvl4pPr marL="0" marR="0" lvl="3" indent="0" algn="ctr" rtl="0">
              <a:spcBef>
                <a:spcPts val="0"/>
              </a:spcBef>
              <a:spcAft>
                <a:spcPts val="0"/>
              </a:spcAft>
              <a:buNone/>
              <a:defRPr sz="1200" b="1">
                <a:solidFill>
                  <a:srgbClr val="EEEBCA"/>
                </a:solidFill>
                <a:latin typeface="Arial"/>
                <a:ea typeface="Arial"/>
                <a:cs typeface="Arial"/>
                <a:sym typeface="Arial"/>
              </a:defRPr>
            </a:lvl4pPr>
            <a:lvl5pPr marL="0" marR="0" lvl="4" indent="0" algn="ctr" rtl="0">
              <a:spcBef>
                <a:spcPts val="0"/>
              </a:spcBef>
              <a:spcAft>
                <a:spcPts val="0"/>
              </a:spcAft>
              <a:buNone/>
              <a:defRPr sz="1200" b="1">
                <a:solidFill>
                  <a:srgbClr val="EEEBCA"/>
                </a:solidFill>
                <a:latin typeface="Arial"/>
                <a:ea typeface="Arial"/>
                <a:cs typeface="Arial"/>
                <a:sym typeface="Arial"/>
              </a:defRPr>
            </a:lvl5pPr>
            <a:lvl6pPr marL="0" marR="0" lvl="5" indent="0" algn="ctr" rtl="0">
              <a:spcBef>
                <a:spcPts val="0"/>
              </a:spcBef>
              <a:spcAft>
                <a:spcPts val="0"/>
              </a:spcAft>
              <a:buNone/>
              <a:defRPr sz="1200" b="1">
                <a:solidFill>
                  <a:srgbClr val="EEEBCA"/>
                </a:solidFill>
                <a:latin typeface="Arial"/>
                <a:ea typeface="Arial"/>
                <a:cs typeface="Arial"/>
                <a:sym typeface="Arial"/>
              </a:defRPr>
            </a:lvl6pPr>
            <a:lvl7pPr marL="0" marR="0" lvl="6" indent="0" algn="ctr" rtl="0">
              <a:spcBef>
                <a:spcPts val="0"/>
              </a:spcBef>
              <a:spcAft>
                <a:spcPts val="0"/>
              </a:spcAft>
              <a:buNone/>
              <a:defRPr sz="1200" b="1">
                <a:solidFill>
                  <a:srgbClr val="EEEBCA"/>
                </a:solidFill>
                <a:latin typeface="Arial"/>
                <a:ea typeface="Arial"/>
                <a:cs typeface="Arial"/>
                <a:sym typeface="Arial"/>
              </a:defRPr>
            </a:lvl7pPr>
            <a:lvl8pPr marL="0" marR="0" lvl="7" indent="0" algn="ctr" rtl="0">
              <a:spcBef>
                <a:spcPts val="0"/>
              </a:spcBef>
              <a:spcAft>
                <a:spcPts val="0"/>
              </a:spcAft>
              <a:buNone/>
              <a:defRPr sz="1200" b="1">
                <a:solidFill>
                  <a:srgbClr val="EEEBCA"/>
                </a:solidFill>
                <a:latin typeface="Arial"/>
                <a:ea typeface="Arial"/>
                <a:cs typeface="Arial"/>
                <a:sym typeface="Arial"/>
              </a:defRPr>
            </a:lvl8pPr>
            <a:lvl9pPr marL="0" marR="0" lvl="8" indent="0" algn="ctr" rtl="0">
              <a:spcBef>
                <a:spcPts val="0"/>
              </a:spcBef>
              <a:spcAft>
                <a:spcPts val="0"/>
              </a:spcAft>
              <a:buNone/>
              <a:defRPr sz="1200" b="1">
                <a:solidFill>
                  <a:srgbClr val="EEEBCA"/>
                </a:solidFill>
                <a:latin typeface="Arial"/>
                <a:ea typeface="Arial"/>
                <a:cs typeface="Arial"/>
                <a:sym typeface="Arial"/>
              </a:defRPr>
            </a:lvl9pPr>
          </a:lstStyle>
          <a:p>
            <a:fld id="{00000000-1234-1234-1234-123412341234}" type="slidenum">
              <a:rPr lang="en" smtClean="0"/>
              <a:pPr/>
              <a:t>‹#›</a:t>
            </a:fld>
            <a:endParaRPr lang="en"/>
          </a:p>
        </p:txBody>
      </p:sp>
      <p:sp>
        <p:nvSpPr>
          <p:cNvPr id="82" name="Google Shape;82;p16"/>
          <p:cNvSpPr txBox="1">
            <a:spLocks noGrp="1"/>
          </p:cNvSpPr>
          <p:nvPr>
            <p:ph type="sldNum" idx="2"/>
          </p:nvPr>
        </p:nvSpPr>
        <p:spPr>
          <a:xfrm>
            <a:off x="11205845" y="6333134"/>
            <a:ext cx="7316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7049060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963084" y="1524000"/>
            <a:ext cx="10363200" cy="1362000"/>
          </a:xfrm>
          <a:prstGeom prst="rect">
            <a:avLst/>
          </a:prstGeom>
          <a:solidFill>
            <a:schemeClr val="accent6"/>
          </a:solid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4000"/>
              <a:buFont typeface="Calibri"/>
              <a:buNone/>
              <a:defRPr sz="4000" b="1" i="0" u="none" strike="noStrike" cap="none">
                <a:solidFill>
                  <a:schemeClr val="lt1"/>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a:endParaRPr/>
          </a:p>
        </p:txBody>
      </p:sp>
      <p:sp>
        <p:nvSpPr>
          <p:cNvPr id="78" name="Google Shape;78;p15"/>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rgbClr val="5F497A"/>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5F497A"/>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5F497A"/>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5F497A"/>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5F497A"/>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212488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9"/>
        <p:cNvGrpSpPr/>
        <p:nvPr/>
      </p:nvGrpSpPr>
      <p:grpSpPr>
        <a:xfrm>
          <a:off x="0" y="0"/>
          <a:ext cx="0" cy="0"/>
          <a:chOff x="0" y="0"/>
          <a:chExt cx="0" cy="0"/>
        </a:xfrm>
      </p:grpSpPr>
      <p:pic>
        <p:nvPicPr>
          <p:cNvPr id="130" name="Google Shape;130;p22" descr="connections-05.png"/>
          <p:cNvPicPr preferRelativeResize="0"/>
          <p:nvPr/>
        </p:nvPicPr>
        <p:blipFill>
          <a:blip r:embed="rId2">
            <a:alphaModFix/>
          </a:blip>
          <a:stretch>
            <a:fillRect/>
          </a:stretch>
        </p:blipFill>
        <p:spPr>
          <a:xfrm rot="10800000" flipH="1">
            <a:off x="7928" y="0"/>
            <a:ext cx="12176145" cy="6858000"/>
          </a:xfrm>
          <a:prstGeom prst="rect">
            <a:avLst/>
          </a:prstGeom>
          <a:noFill/>
          <a:ln>
            <a:noFill/>
          </a:ln>
        </p:spPr>
      </p:pic>
      <p:sp>
        <p:nvSpPr>
          <p:cNvPr id="131" name="Google Shape;131;p22"/>
          <p:cNvSpPr txBox="1">
            <a:spLocks noGrp="1"/>
          </p:cNvSpPr>
          <p:nvPr>
            <p:ph type="body" idx="1"/>
          </p:nvPr>
        </p:nvSpPr>
        <p:spPr>
          <a:xfrm>
            <a:off x="1620400" y="2501400"/>
            <a:ext cx="8951200" cy="10932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rgbClr val="263238"/>
              </a:buClr>
              <a:buSzPts val="3600"/>
              <a:buChar char="◎"/>
              <a:defRPr sz="3600" i="1"/>
            </a:lvl1pPr>
            <a:lvl2pPr marL="914400" lvl="1" indent="-457200" algn="ctr" rtl="0">
              <a:spcBef>
                <a:spcPts val="0"/>
              </a:spcBef>
              <a:spcAft>
                <a:spcPts val="0"/>
              </a:spcAft>
              <a:buClr>
                <a:srgbClr val="263238"/>
              </a:buClr>
              <a:buSzPts val="3600"/>
              <a:buChar char="○"/>
              <a:defRPr sz="3600" i="1"/>
            </a:lvl2pPr>
            <a:lvl3pPr marL="1371600" lvl="2" indent="-457200" algn="ctr" rtl="0">
              <a:spcBef>
                <a:spcPts val="0"/>
              </a:spcBef>
              <a:spcAft>
                <a:spcPts val="0"/>
              </a:spcAft>
              <a:buClr>
                <a:srgbClr val="263238"/>
              </a:buClr>
              <a:buSzPts val="3600"/>
              <a:buChar char="◉"/>
              <a:defRPr sz="3600" i="1"/>
            </a:lvl3pPr>
            <a:lvl4pPr marL="1828800" lvl="3" indent="-457200" algn="ctr" rtl="0">
              <a:spcBef>
                <a:spcPts val="0"/>
              </a:spcBef>
              <a:spcAft>
                <a:spcPts val="0"/>
              </a:spcAft>
              <a:buClr>
                <a:srgbClr val="263238"/>
              </a:buClr>
              <a:buSzPts val="3600"/>
              <a:buChar char="●"/>
              <a:defRPr sz="3600" i="1"/>
            </a:lvl4pPr>
            <a:lvl5pPr marL="2286000" lvl="4" indent="-457200" algn="ctr" rtl="0">
              <a:spcBef>
                <a:spcPts val="0"/>
              </a:spcBef>
              <a:spcAft>
                <a:spcPts val="0"/>
              </a:spcAft>
              <a:buClr>
                <a:srgbClr val="263238"/>
              </a:buClr>
              <a:buSzPts val="3600"/>
              <a:buChar char="○"/>
              <a:defRPr sz="3600" i="1"/>
            </a:lvl5pPr>
            <a:lvl6pPr marL="2743200" lvl="5" indent="-457200" algn="ctr" rtl="0">
              <a:spcBef>
                <a:spcPts val="0"/>
              </a:spcBef>
              <a:spcAft>
                <a:spcPts val="0"/>
              </a:spcAft>
              <a:buClr>
                <a:srgbClr val="263238"/>
              </a:buClr>
              <a:buSzPts val="3600"/>
              <a:buChar char="■"/>
              <a:defRPr sz="3600" i="1"/>
            </a:lvl6pPr>
            <a:lvl7pPr marL="3200400" lvl="6" indent="-457200" algn="ctr" rtl="0">
              <a:spcBef>
                <a:spcPts val="0"/>
              </a:spcBef>
              <a:spcAft>
                <a:spcPts val="0"/>
              </a:spcAft>
              <a:buClr>
                <a:srgbClr val="263238"/>
              </a:buClr>
              <a:buSzPts val="3600"/>
              <a:buChar char="●"/>
              <a:defRPr sz="3600" i="1"/>
            </a:lvl7pPr>
            <a:lvl8pPr marL="3657600" lvl="7" indent="-457200" algn="ctr" rtl="0">
              <a:spcBef>
                <a:spcPts val="0"/>
              </a:spcBef>
              <a:spcAft>
                <a:spcPts val="0"/>
              </a:spcAft>
              <a:buClr>
                <a:srgbClr val="263238"/>
              </a:buClr>
              <a:buSzPts val="3600"/>
              <a:buChar char="○"/>
              <a:defRPr sz="3600" i="1"/>
            </a:lvl8pPr>
            <a:lvl9pPr marL="4114800" lvl="8" indent="-457200" algn="ctr" rtl="0">
              <a:spcBef>
                <a:spcPts val="0"/>
              </a:spcBef>
              <a:spcAft>
                <a:spcPts val="0"/>
              </a:spcAft>
              <a:buClr>
                <a:srgbClr val="263238"/>
              </a:buClr>
              <a:buSzPts val="3600"/>
              <a:buChar char="■"/>
              <a:defRPr sz="3600" i="1"/>
            </a:lvl9pPr>
          </a:lstStyle>
          <a:p>
            <a:endParaRPr/>
          </a:p>
        </p:txBody>
      </p:sp>
      <p:cxnSp>
        <p:nvCxnSpPr>
          <p:cNvPr id="132" name="Google Shape;132;p22"/>
          <p:cNvCxnSpPr>
            <a:endCxn id="133" idx="1"/>
          </p:cNvCxnSpPr>
          <p:nvPr/>
        </p:nvCxnSpPr>
        <p:spPr>
          <a:xfrm>
            <a:off x="4989460" y="871980"/>
            <a:ext cx="591200" cy="362400"/>
          </a:xfrm>
          <a:prstGeom prst="straightConnector1">
            <a:avLst/>
          </a:prstGeom>
          <a:noFill/>
          <a:ln w="9525" cap="flat" cmpd="sng">
            <a:solidFill>
              <a:srgbClr val="CFD8DC"/>
            </a:solidFill>
            <a:prstDash val="solid"/>
            <a:round/>
            <a:headEnd type="none" w="med" len="med"/>
            <a:tailEnd type="none" w="med" len="med"/>
          </a:ln>
        </p:spPr>
      </p:cxnSp>
      <p:cxnSp>
        <p:nvCxnSpPr>
          <p:cNvPr id="134" name="Google Shape;134;p22"/>
          <p:cNvCxnSpPr/>
          <p:nvPr/>
        </p:nvCxnSpPr>
        <p:spPr>
          <a:xfrm rot="10800000">
            <a:off x="5486400" y="269685"/>
            <a:ext cx="609600" cy="804600"/>
          </a:xfrm>
          <a:prstGeom prst="straightConnector1">
            <a:avLst/>
          </a:prstGeom>
          <a:noFill/>
          <a:ln w="9525" cap="flat" cmpd="sng">
            <a:solidFill>
              <a:srgbClr val="CFD8DC"/>
            </a:solidFill>
            <a:prstDash val="solid"/>
            <a:round/>
            <a:headEnd type="none" w="med" len="med"/>
            <a:tailEnd type="none" w="med" len="med"/>
          </a:ln>
        </p:spPr>
      </p:cxnSp>
      <p:cxnSp>
        <p:nvCxnSpPr>
          <p:cNvPr id="135" name="Google Shape;135;p22"/>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med" len="med"/>
            <a:tailEnd type="none" w="med" len="med"/>
          </a:ln>
        </p:spPr>
      </p:cxnSp>
      <p:sp>
        <p:nvSpPr>
          <p:cNvPr id="136" name="Google Shape;136;p22"/>
          <p:cNvSpPr txBox="1">
            <a:spLocks noGrp="1"/>
          </p:cNvSpPr>
          <p:nvPr>
            <p:ph type="sldNum" idx="12"/>
          </p:nvPr>
        </p:nvSpPr>
        <p:spPr>
          <a:xfrm>
            <a:off x="-116" y="6333125"/>
            <a:ext cx="12192000" cy="525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US" smtClean="0"/>
              <a:pPr/>
              <a:t>‹#›</a:t>
            </a:fld>
            <a:endParaRPr lang="en-US"/>
          </a:p>
        </p:txBody>
      </p:sp>
      <p:sp>
        <p:nvSpPr>
          <p:cNvPr id="133" name="Google Shape;133;p22"/>
          <p:cNvSpPr/>
          <p:nvPr/>
        </p:nvSpPr>
        <p:spPr>
          <a:xfrm>
            <a:off x="5367200" y="1074285"/>
            <a:ext cx="14576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432779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9" name="Google Shape;139;p23"/>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noAutofit/>
          </a:bodyPr>
          <a:lstStyle>
            <a:lvl1pPr marL="457200" lvl="0" indent="-419100" rtl="0">
              <a:lnSpc>
                <a:spcPct val="115000"/>
              </a:lnSpc>
              <a:spcBef>
                <a:spcPts val="600"/>
              </a:spcBef>
              <a:spcAft>
                <a:spcPts val="0"/>
              </a:spcAft>
              <a:buSzPts val="3000"/>
              <a:buChar char="◎"/>
              <a:defRPr/>
            </a:lvl1pPr>
            <a:lvl2pPr marL="914400" lvl="1" indent="-381000" rtl="0">
              <a:lnSpc>
                <a:spcPct val="115000"/>
              </a:lnSpc>
              <a:spcBef>
                <a:spcPts val="0"/>
              </a:spcBef>
              <a:spcAft>
                <a:spcPts val="0"/>
              </a:spcAft>
              <a:buSzPts val="2400"/>
              <a:buChar char="○"/>
              <a:defRPr/>
            </a:lvl2pPr>
            <a:lvl3pPr marL="1371600" lvl="2" indent="-381000" rtl="0">
              <a:lnSpc>
                <a:spcPct val="115000"/>
              </a:lnSpc>
              <a:spcBef>
                <a:spcPts val="0"/>
              </a:spcBef>
              <a:spcAft>
                <a:spcPts val="0"/>
              </a:spcAft>
              <a:buSzPts val="2400"/>
              <a:buChar char="◉"/>
              <a:defRPr/>
            </a:lvl3pPr>
            <a:lvl4pPr marL="1828800" lvl="3" indent="-342900" rtl="0">
              <a:lnSpc>
                <a:spcPct val="115000"/>
              </a:lnSpc>
              <a:spcBef>
                <a:spcPts val="0"/>
              </a:spcBef>
              <a:spcAft>
                <a:spcPts val="0"/>
              </a:spcAft>
              <a:buSzPts val="1800"/>
              <a:buChar char="●"/>
              <a:defRPr/>
            </a:lvl4pPr>
            <a:lvl5pPr marL="2286000" lvl="4" indent="-342900" rtl="0">
              <a:lnSpc>
                <a:spcPct val="115000"/>
              </a:lnSpc>
              <a:spcBef>
                <a:spcPts val="0"/>
              </a:spcBef>
              <a:spcAft>
                <a:spcPts val="0"/>
              </a:spcAft>
              <a:buSzPts val="1800"/>
              <a:buChar char="○"/>
              <a:defRPr/>
            </a:lvl5pPr>
            <a:lvl6pPr marL="2743200" lvl="5" indent="-342900" rtl="0">
              <a:lnSpc>
                <a:spcPct val="115000"/>
              </a:lnSpc>
              <a:spcBef>
                <a:spcPts val="0"/>
              </a:spcBef>
              <a:spcAft>
                <a:spcPts val="0"/>
              </a:spcAft>
              <a:buSzPts val="1800"/>
              <a:buChar char="■"/>
              <a:defRPr/>
            </a:lvl6pPr>
            <a:lvl7pPr marL="3200400" lvl="6" indent="-342900" rtl="0">
              <a:lnSpc>
                <a:spcPct val="115000"/>
              </a:lnSpc>
              <a:spcBef>
                <a:spcPts val="0"/>
              </a:spcBef>
              <a:spcAft>
                <a:spcPts val="0"/>
              </a:spcAft>
              <a:buSzPts val="1800"/>
              <a:buChar char="●"/>
              <a:defRPr/>
            </a:lvl7pPr>
            <a:lvl8pPr marL="3657600" lvl="7" indent="-342900" rtl="0">
              <a:lnSpc>
                <a:spcPct val="115000"/>
              </a:lnSpc>
              <a:spcBef>
                <a:spcPts val="0"/>
              </a:spcBef>
              <a:spcAft>
                <a:spcPts val="0"/>
              </a:spcAft>
              <a:buSzPts val="1800"/>
              <a:buChar char="○"/>
              <a:defRPr/>
            </a:lvl8pPr>
            <a:lvl9pPr marL="4114800" lvl="8" indent="-342900" rtl="0">
              <a:lnSpc>
                <a:spcPct val="115000"/>
              </a:lnSpc>
              <a:spcBef>
                <a:spcPts val="0"/>
              </a:spcBef>
              <a:spcAft>
                <a:spcPts val="0"/>
              </a:spcAft>
              <a:buSzPts val="1800"/>
              <a:buChar char="■"/>
              <a:defRPr/>
            </a:lvl9pPr>
          </a:lstStyle>
          <a:p>
            <a:endParaRPr/>
          </a:p>
        </p:txBody>
      </p:sp>
      <p:sp>
        <p:nvSpPr>
          <p:cNvPr id="140" name="Google Shape;140;p23"/>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US" smtClean="0"/>
              <a:pPr algn="r"/>
              <a:t>‹#›</a:t>
            </a:fld>
            <a:endParaRPr lang="en-US"/>
          </a:p>
        </p:txBody>
      </p:sp>
    </p:spTree>
    <p:extLst>
      <p:ext uri="{BB962C8B-B14F-4D97-AF65-F5344CB8AC3E}">
        <p14:creationId xmlns:p14="http://schemas.microsoft.com/office/powerpoint/2010/main" val="247851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80" r:id="rId10"/>
    <p:sldLayoutId id="2147483681" r:id="rId11"/>
    <p:sldLayoutId id="2147483682" r:id="rId12"/>
    <p:sldLayoutId id="2147483683" r:id="rId13"/>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hemeOverride" Target="../theme/themeOverride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slideLayout" Target="../slideLayouts/slideLayout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0.m4a"/><Relationship Id="rId1" Type="http://schemas.microsoft.com/office/2007/relationships/media" Target="../media/media10.m4a"/><Relationship Id="rId6" Type="http://schemas.microsoft.com/office/2011/relationships/inkAction" Target="../ink/inkAction9.xml"/><Relationship Id="rId5" Type="http://schemas.openxmlformats.org/officeDocument/2006/relationships/image" Target="../media/image1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2.xml"/><Relationship Id="rId7" Type="http://schemas.openxmlformats.org/officeDocument/2006/relationships/image" Target="../media/image24.png"/><Relationship Id="rId2" Type="http://schemas.openxmlformats.org/officeDocument/2006/relationships/audio" Target="../media/media11.m4a"/><Relationship Id="rId1" Type="http://schemas.microsoft.com/office/2007/relationships/media" Target="../media/media11.m4a"/><Relationship Id="rId6" Type="http://schemas.microsoft.com/office/2011/relationships/inkAction" Target="../ink/inkAction10.xml"/><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2.xml"/><Relationship Id="rId7" Type="http://schemas.openxmlformats.org/officeDocument/2006/relationships/image" Target="../media/image26.png"/><Relationship Id="rId2" Type="http://schemas.openxmlformats.org/officeDocument/2006/relationships/audio" Target="../media/media12.m4a"/><Relationship Id="rId1" Type="http://schemas.microsoft.com/office/2007/relationships/media" Target="../media/media12.m4a"/><Relationship Id="rId6" Type="http://schemas.microsoft.com/office/2011/relationships/inkAction" Target="../ink/inkAction11.xml"/><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2.xml"/><Relationship Id="rId7" Type="http://schemas.openxmlformats.org/officeDocument/2006/relationships/image" Target="../media/image28.png"/><Relationship Id="rId2" Type="http://schemas.openxmlformats.org/officeDocument/2006/relationships/audio" Target="../media/media13.m4a"/><Relationship Id="rId1" Type="http://schemas.microsoft.com/office/2007/relationships/media" Target="../media/media13.m4a"/><Relationship Id="rId6" Type="http://schemas.microsoft.com/office/2011/relationships/inkAction" Target="../ink/inkAction12.xml"/><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2.xml"/><Relationship Id="rId7" Type="http://schemas.openxmlformats.org/officeDocument/2006/relationships/image" Target="../media/image29.png"/><Relationship Id="rId2" Type="http://schemas.openxmlformats.org/officeDocument/2006/relationships/audio" Target="../media/media14.m4a"/><Relationship Id="rId1" Type="http://schemas.microsoft.com/office/2007/relationships/media" Target="../media/media14.m4a"/><Relationship Id="rId6" Type="http://schemas.microsoft.com/office/2011/relationships/inkAction" Target="../ink/inkAction13.xml"/><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image" Target="../media/image10.png"/><Relationship Id="rId3" Type="http://schemas.openxmlformats.org/officeDocument/2006/relationships/slideLayout" Target="../slideLayouts/slideLayout12.xml"/><Relationship Id="rId7" Type="http://schemas.openxmlformats.org/officeDocument/2006/relationships/diagramLayout" Target="../diagrams/layout6.xml"/><Relationship Id="rId12" Type="http://schemas.openxmlformats.org/officeDocument/2006/relationships/image" Target="../media/image3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Data" Target="../diagrams/data6.xml"/><Relationship Id="rId11" Type="http://schemas.microsoft.com/office/2011/relationships/inkAction" Target="../ink/inkAction14.xml"/><Relationship Id="rId5" Type="http://schemas.openxmlformats.org/officeDocument/2006/relationships/image" Target="../media/image27.png"/><Relationship Id="rId10" Type="http://schemas.microsoft.com/office/2007/relationships/diagramDrawing" Target="../diagrams/drawing6.xml"/><Relationship Id="rId4" Type="http://schemas.openxmlformats.org/officeDocument/2006/relationships/notesSlide" Target="../notesSlides/notesSlide14.xml"/><Relationship Id="rId9" Type="http://schemas.openxmlformats.org/officeDocument/2006/relationships/diagramColors" Target="../diagrams/colors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1.png"/><Relationship Id="rId5" Type="http://schemas.microsoft.com/office/2011/relationships/inkAction" Target="../ink/inkAction15.xml"/><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7.xml"/><Relationship Id="rId7" Type="http://schemas.microsoft.com/office/2011/relationships/inkAction" Target="../ink/inkAction1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6.xml"/><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0.png"/><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xml"/><Relationship Id="rId7" Type="http://schemas.microsoft.com/office/2011/relationships/inkAction" Target="../ink/inkAction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3.m4a"/><Relationship Id="rId1" Type="http://schemas.microsoft.com/office/2007/relationships/media" Target="../media/media3.m4a"/><Relationship Id="rId6" Type="http://schemas.microsoft.com/office/2011/relationships/inkAction" Target="../ink/inkAction2.xml"/><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4.xml"/><Relationship Id="rId7" Type="http://schemas.openxmlformats.org/officeDocument/2006/relationships/diagramQuickStyle" Target="../diagrams/quickStyle1.xml"/><Relationship Id="rId12"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11" Type="http://schemas.openxmlformats.org/officeDocument/2006/relationships/image" Target="../media/image12.png"/><Relationship Id="rId5" Type="http://schemas.openxmlformats.org/officeDocument/2006/relationships/diagramData" Target="../diagrams/data1.xml"/><Relationship Id="rId10" Type="http://schemas.microsoft.com/office/2011/relationships/inkAction" Target="../ink/inkAction3.xml"/><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10.png"/><Relationship Id="rId3" Type="http://schemas.openxmlformats.org/officeDocument/2006/relationships/slideLayout" Target="../slideLayouts/slideLayout4.xml"/><Relationship Id="rId7" Type="http://schemas.openxmlformats.org/officeDocument/2006/relationships/diagramQuickStyle" Target="../diagrams/quickStyle2.xml"/><Relationship Id="rId12"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11" Type="http://schemas.microsoft.com/office/2011/relationships/inkAction" Target="../ink/inkAction4.xml"/><Relationship Id="rId5" Type="http://schemas.openxmlformats.org/officeDocument/2006/relationships/diagramData" Target="../diagrams/data2.xml"/><Relationship Id="rId10" Type="http://schemas.openxmlformats.org/officeDocument/2006/relationships/image" Target="../media/image13.png"/><Relationship Id="rId4" Type="http://schemas.openxmlformats.org/officeDocument/2006/relationships/notesSlide" Target="../notesSlides/notesSlide4.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4.xml"/><Relationship Id="rId7" Type="http://schemas.openxmlformats.org/officeDocument/2006/relationships/diagramQuickStyle" Target="../diagrams/quickStyle3.xml"/><Relationship Id="rId12"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11" Type="http://schemas.openxmlformats.org/officeDocument/2006/relationships/image" Target="../media/image15.png"/><Relationship Id="rId5" Type="http://schemas.openxmlformats.org/officeDocument/2006/relationships/diagramData" Target="../diagrams/data3.xml"/><Relationship Id="rId10" Type="http://schemas.microsoft.com/office/2011/relationships/inkAction" Target="../ink/inkAction5.xml"/><Relationship Id="rId4" Type="http://schemas.openxmlformats.org/officeDocument/2006/relationships/notesSlide" Target="../notesSlides/notesSlide5.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17.png"/><Relationship Id="rId2" Type="http://schemas.openxmlformats.org/officeDocument/2006/relationships/audio" Target="../media/media7.m4a"/><Relationship Id="rId1" Type="http://schemas.microsoft.com/office/2007/relationships/media" Target="../media/media7.m4a"/><Relationship Id="rId6" Type="http://schemas.microsoft.com/office/2011/relationships/inkAction" Target="../ink/inkAction6.xml"/><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diagramQuickStyle" Target="../diagrams/quickStyle4.xml"/><Relationship Id="rId12" Type="http://schemas.openxmlformats.org/officeDocument/2006/relationships/image" Target="../media/image1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4.xml"/><Relationship Id="rId11" Type="http://schemas.microsoft.com/office/2011/relationships/inkAction" Target="../ink/inkAction7.xml"/><Relationship Id="rId5" Type="http://schemas.openxmlformats.org/officeDocument/2006/relationships/diagramData" Target="../diagrams/data4.xml"/><Relationship Id="rId10" Type="http://schemas.openxmlformats.org/officeDocument/2006/relationships/image" Target="../media/image18.png"/><Relationship Id="rId4" Type="http://schemas.openxmlformats.org/officeDocument/2006/relationships/notesSlide" Target="../notesSlides/notesSlide7.xml"/><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5.xml"/><Relationship Id="rId13" Type="http://schemas.openxmlformats.org/officeDocument/2006/relationships/image" Target="../media/image10.png"/><Relationship Id="rId3" Type="http://schemas.openxmlformats.org/officeDocument/2006/relationships/slideLayout" Target="../slideLayouts/slideLayout4.xml"/><Relationship Id="rId7" Type="http://schemas.openxmlformats.org/officeDocument/2006/relationships/diagramLayout" Target="../diagrams/layout5.xml"/><Relationship Id="rId12" Type="http://schemas.openxmlformats.org/officeDocument/2006/relationships/image" Target="../media/image2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Data" Target="../diagrams/data5.xml"/><Relationship Id="rId11" Type="http://schemas.microsoft.com/office/2011/relationships/inkAction" Target="../ink/inkAction8.xml"/><Relationship Id="rId5" Type="http://schemas.openxmlformats.org/officeDocument/2006/relationships/image" Target="../media/image20.png"/><Relationship Id="rId10" Type="http://schemas.microsoft.com/office/2007/relationships/diagramDrawing" Target="../diagrams/drawing5.xml"/><Relationship Id="rId4" Type="http://schemas.openxmlformats.org/officeDocument/2006/relationships/notesSlide" Target="../notesSlides/notesSlide8.xml"/><Relationship Id="rId9" Type="http://schemas.openxmlformats.org/officeDocument/2006/relationships/diagramColors" Target="../diagrams/colors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178D31F-2FFC-4036-8518-795F22D5A1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89" b="13641"/>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772429" y="2791513"/>
            <a:ext cx="6470692" cy="1229306"/>
          </a:xfrm>
        </p:spPr>
        <p:txBody>
          <a:bodyPr>
            <a:normAutofit/>
          </a:bodyPr>
          <a:lstStyle/>
          <a:p>
            <a:r>
              <a:rPr lang="en-US" sz="5400" dirty="0">
                <a:solidFill>
                  <a:schemeClr val="tx1"/>
                </a:solidFill>
              </a:rPr>
              <a:t>AT82.02</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772429" y="4195868"/>
            <a:ext cx="6470693" cy="1229306"/>
          </a:xfrm>
        </p:spPr>
        <p:txBody>
          <a:bodyPr>
            <a:normAutofit fontScale="85000" lnSpcReduction="20000"/>
          </a:bodyPr>
          <a:lstStyle/>
          <a:p>
            <a:r>
              <a:rPr lang="en-US" b="1" dirty="0"/>
              <a:t>Data Modeling and Management</a:t>
            </a:r>
          </a:p>
          <a:p>
            <a:r>
              <a:rPr lang="en-US" dirty="0"/>
              <a:t>Unit 3-2: CAP Theorem</a:t>
            </a:r>
          </a:p>
          <a:p>
            <a:r>
              <a:rPr lang="en-US" sz="1800" dirty="0"/>
              <a:t>Chutiporn Anutariya (</a:t>
            </a:r>
            <a:r>
              <a:rPr lang="en-US" sz="1800" dirty="0" err="1"/>
              <a:t>chuti</a:t>
            </a:r>
            <a:r>
              <a:rPr lang="en-US" sz="1800" dirty="0"/>
              <a:t> at </a:t>
            </a:r>
            <a:r>
              <a:rPr lang="en-US" sz="1800" dirty="0" err="1"/>
              <a:t>ait</a:t>
            </a:r>
            <a:r>
              <a:rPr lang="en-US" sz="1800" dirty="0"/>
              <a:t> dot ac dot </a:t>
            </a:r>
            <a:r>
              <a:rPr lang="en-US" sz="1800" dirty="0" err="1"/>
              <a:t>th</a:t>
            </a:r>
            <a:r>
              <a:rPr lang="en-US" sz="1800" dirty="0"/>
              <a:t>)</a:t>
            </a:r>
          </a:p>
        </p:txBody>
      </p:sp>
      <p:cxnSp>
        <p:nvCxnSpPr>
          <p:cNvPr id="36" name="Straight Connector 3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EB30B7D-2E87-422A-8586-872F12C6FA1E}"/>
              </a:ext>
            </a:extLst>
          </p:cNvPr>
          <p:cNvSpPr/>
          <p:nvPr/>
        </p:nvSpPr>
        <p:spPr>
          <a:xfrm>
            <a:off x="7459321" y="6400799"/>
            <a:ext cx="4741383" cy="48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416EC6-351B-4E0C-8499-972A395C48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79413" y="6420425"/>
            <a:ext cx="2102177" cy="431624"/>
          </a:xfrm>
          <a:prstGeom prst="rect">
            <a:avLst/>
          </a:prstGeom>
        </p:spPr>
      </p:pic>
      <p:pic>
        <p:nvPicPr>
          <p:cNvPr id="8" name="Picture 7">
            <a:extLst>
              <a:ext uri="{FF2B5EF4-FFF2-40B4-BE49-F238E27FC236}">
                <a16:creationId xmlns:a16="http://schemas.microsoft.com/office/drawing/2014/main" id="{049DD079-0508-46E4-9BF6-0071767847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7568" y="6133767"/>
            <a:ext cx="1742160" cy="998690"/>
          </a:xfrm>
          <a:prstGeom prst="rect">
            <a:avLst/>
          </a:prstGeom>
        </p:spPr>
      </p:pic>
      <p:pic>
        <p:nvPicPr>
          <p:cNvPr id="1026" name="Picture 2" descr="Logo | Asian Institute of Technology">
            <a:extLst>
              <a:ext uri="{FF2B5EF4-FFF2-40B4-BE49-F238E27FC236}">
                <a16:creationId xmlns:a16="http://schemas.microsoft.com/office/drawing/2014/main" id="{B8C48FB4-6D14-4F7E-890F-C3D71666C9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9728" y="6400800"/>
            <a:ext cx="449865" cy="449865"/>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3D25AB6-9148-417B-8F5C-54AD82619440}"/>
              </a:ext>
            </a:extLst>
          </p:cNvPr>
          <p:cNvSpPr>
            <a:spLocks noGrp="1"/>
          </p:cNvSpPr>
          <p:nvPr>
            <p:ph type="sldNum" sz="quarter" idx="12"/>
          </p:nvPr>
        </p:nvSpPr>
        <p:spPr/>
        <p:txBody>
          <a:bodyPr/>
          <a:lstStyle/>
          <a:p>
            <a:fld id="{3A98EE3D-8CD1-4C3F-BD1C-C98C9596463C}" type="slidenum">
              <a:rPr lang="en-US" smtClean="0"/>
              <a:t>1</a:t>
            </a:fld>
            <a:endParaRPr lang="en-US" dirty="0"/>
          </a:p>
        </p:txBody>
      </p:sp>
      <p:pic>
        <p:nvPicPr>
          <p:cNvPr id="12" name="Video 11">
            <a:hlinkClick r:id="" action="ppaction://media"/>
            <a:extLst>
              <a:ext uri="{FF2B5EF4-FFF2-40B4-BE49-F238E27FC236}">
                <a16:creationId xmlns:a16="http://schemas.microsoft.com/office/drawing/2014/main" id="{FE3F7CEE-F3FB-42EF-812D-42F9158E06D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9"/>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912747309"/>
      </p:ext>
    </p:extLst>
  </p:cSld>
  <p:clrMapOvr>
    <a:masterClrMapping/>
  </p:clrMapOvr>
  <mc:AlternateContent xmlns:mc="http://schemas.openxmlformats.org/markup-compatibility/2006">
    <mc:Choice xmlns:p14="http://schemas.microsoft.com/office/powerpoint/2010/main" Requires="p14">
      <p:transition spd="slow" p14:dur="2000" advTm="12372"/>
    </mc:Choice>
    <mc:Fallback>
      <p:transition spd="slow" advTm="12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3"/>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US"/>
              <a:t>AP: Available + Partition Tolerant</a:t>
            </a:r>
            <a:endParaRPr/>
          </a:p>
        </p:txBody>
      </p:sp>
      <p:pic>
        <p:nvPicPr>
          <p:cNvPr id="378" name="Google Shape;378;p53"/>
          <p:cNvPicPr preferRelativeResize="0"/>
          <p:nvPr/>
        </p:nvPicPr>
        <p:blipFill rotWithShape="1">
          <a:blip r:embed="rId5"/>
          <a:srcRect t="22773" b="9673"/>
          <a:stretch/>
        </p:blipFill>
        <p:spPr>
          <a:xfrm>
            <a:off x="900341" y="1984631"/>
            <a:ext cx="10058400" cy="4338637"/>
          </a:xfrm>
          <a:prstGeom prst="rect">
            <a:avLst/>
          </a:prstGeom>
          <a:noFill/>
          <a:ln>
            <a:noFill/>
          </a:ln>
        </p:spPr>
      </p:pic>
      <p:sp>
        <p:nvSpPr>
          <p:cNvPr id="377" name="Google Shape;377;p53"/>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US" sz="700"/>
              <a:pPr>
                <a:lnSpc>
                  <a:spcPct val="90000"/>
                </a:lnSpc>
                <a:spcAft>
                  <a:spcPts val="600"/>
                </a:spcAft>
              </a:pPr>
              <a:t>10</a:t>
            </a:fld>
            <a:endParaRPr lang="en-US" sz="700"/>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Ink 1">
                <a:extLst>
                  <a:ext uri="{FF2B5EF4-FFF2-40B4-BE49-F238E27FC236}">
                    <a16:creationId xmlns:a16="http://schemas.microsoft.com/office/drawing/2014/main" id="{2E6602AA-75BD-4D54-9873-C86D4EFEF6F9}"/>
                  </a:ext>
                </a:extLst>
              </p14:cNvPr>
              <p14:cNvContentPartPr/>
              <p14:nvPr>
                <p:extLst>
                  <p:ext uri="{42D2F446-02D8-4167-A562-619A0277C38B}">
                    <p15:isNarration xmlns:p15="http://schemas.microsoft.com/office/powerpoint/2012/main" val="1"/>
                  </p:ext>
                </p:extLst>
              </p14:nvPr>
            </p14:nvContentPartPr>
            <p14:xfrm>
              <a:off x="1109880" y="447120"/>
              <a:ext cx="10490760" cy="5916960"/>
            </p14:xfrm>
          </p:contentPart>
        </mc:Choice>
        <mc:Fallback>
          <p:pic>
            <p:nvPicPr>
              <p:cNvPr id="2" name="Ink 1">
                <a:extLst>
                  <a:ext uri="{FF2B5EF4-FFF2-40B4-BE49-F238E27FC236}">
                    <a16:creationId xmlns:a16="http://schemas.microsoft.com/office/drawing/2014/main" id="{2E6602AA-75BD-4D54-9873-C86D4EFEF6F9}"/>
                  </a:ext>
                </a:extLst>
              </p:cNvPr>
              <p:cNvPicPr>
                <a:picLocks noGrp="1" noRot="1" noChangeAspect="1" noMove="1" noResize="1" noEditPoints="1" noAdjustHandles="1" noChangeArrowheads="1" noChangeShapeType="1"/>
              </p:cNvPicPr>
              <p:nvPr/>
            </p:nvPicPr>
            <p:blipFill>
              <a:blip r:embed="rId7"/>
              <a:stretch>
                <a:fillRect/>
              </a:stretch>
            </p:blipFill>
            <p:spPr>
              <a:xfrm>
                <a:off x="1100520" y="437760"/>
                <a:ext cx="10509480" cy="5935680"/>
              </a:xfrm>
              <a:prstGeom prst="rect">
                <a:avLst/>
              </a:prstGeom>
            </p:spPr>
          </p:pic>
        </mc:Fallback>
      </mc:AlternateContent>
      <p:pic>
        <p:nvPicPr>
          <p:cNvPr id="3" name="Audio 2">
            <a:hlinkClick r:id="" action="ppaction://media"/>
            <a:extLst>
              <a:ext uri="{FF2B5EF4-FFF2-40B4-BE49-F238E27FC236}">
                <a16:creationId xmlns:a16="http://schemas.microsoft.com/office/drawing/2014/main" id="{D3331B64-5788-460F-86A7-D93EA55ADF2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686"/>
    </mc:Choice>
    <mc:Fallback>
      <p:transition spd="slow" advTm="71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4"/>
          <p:cNvSpPr txBox="1">
            <a:spLocks noGrp="1"/>
          </p:cNvSpPr>
          <p:nvPr>
            <p:ph type="body" idx="1"/>
          </p:nvPr>
        </p:nvSpPr>
        <p:spPr>
          <a:xfrm>
            <a:off x="1754659" y="3292575"/>
            <a:ext cx="8913254" cy="1093200"/>
          </a:xfrm>
          <a:prstGeom prst="rect">
            <a:avLst/>
          </a:prstGeom>
        </p:spPr>
        <p:txBody>
          <a:bodyPr spcFirstLastPara="1" vert="horz" wrap="square" lIns="91425" tIns="91425" rIns="91425" bIns="91425" rtlCol="0" anchor="t" anchorCtr="0">
            <a:noAutofit/>
          </a:bodyPr>
          <a:lstStyle/>
          <a:p>
            <a:pPr indent="-419100" algn="l">
              <a:buSzPts val="3000"/>
            </a:pPr>
            <a:r>
              <a:rPr lang="en-US" sz="3000" dirty="0">
                <a:solidFill>
                  <a:srgbClr val="000000"/>
                </a:solidFill>
              </a:rPr>
              <a:t>In a system that may suffer from </a:t>
            </a:r>
            <a:r>
              <a:rPr lang="en-US" sz="3000" dirty="0">
                <a:solidFill>
                  <a:srgbClr val="008000"/>
                </a:solidFill>
              </a:rPr>
              <a:t>network partitions</a:t>
            </a:r>
            <a:r>
              <a:rPr lang="en-US" sz="3000" dirty="0">
                <a:solidFill>
                  <a:srgbClr val="000000"/>
                </a:solidFill>
              </a:rPr>
              <a:t>, as distributed system do, you have to trade off </a:t>
            </a:r>
            <a:r>
              <a:rPr lang="en-US" sz="3000" dirty="0">
                <a:solidFill>
                  <a:srgbClr val="B45F06"/>
                </a:solidFill>
              </a:rPr>
              <a:t>consistency</a:t>
            </a:r>
            <a:r>
              <a:rPr lang="en-US" sz="3000" dirty="0">
                <a:solidFill>
                  <a:srgbClr val="000000"/>
                </a:solidFill>
              </a:rPr>
              <a:t> versus </a:t>
            </a:r>
            <a:r>
              <a:rPr lang="en-US" sz="3000" dirty="0">
                <a:solidFill>
                  <a:srgbClr val="B45F06"/>
                </a:solidFill>
              </a:rPr>
              <a:t>availability</a:t>
            </a:r>
            <a:r>
              <a:rPr lang="en-US" sz="3000" dirty="0">
                <a:solidFill>
                  <a:srgbClr val="000000"/>
                </a:solidFill>
              </a:rPr>
              <a:t>!</a:t>
            </a:r>
            <a:endParaRPr sz="3000" dirty="0">
              <a:solidFill>
                <a:srgbClr val="000000"/>
              </a:solidFill>
            </a:endParaRPr>
          </a:p>
          <a:p>
            <a:pPr indent="-419100" algn="l">
              <a:spcBef>
                <a:spcPts val="0"/>
              </a:spcBef>
              <a:buClr>
                <a:srgbClr val="000000"/>
              </a:buClr>
              <a:buSzPts val="3000"/>
            </a:pPr>
            <a:r>
              <a:rPr lang="en-US" sz="3000" dirty="0">
                <a:solidFill>
                  <a:srgbClr val="000000"/>
                </a:solidFill>
              </a:rPr>
              <a:t>This is not a binary choice, you can trade off a little consistency to get some availability.</a:t>
            </a:r>
            <a:endParaRPr sz="3000" dirty="0">
              <a:solidFill>
                <a:srgbClr val="000000"/>
              </a:solidFill>
            </a:endParaRPr>
          </a:p>
        </p:txBody>
      </p:sp>
      <p:sp>
        <p:nvSpPr>
          <p:cNvPr id="385" name="Google Shape;385;p54"/>
          <p:cNvSpPr txBox="1">
            <a:spLocks noGrp="1"/>
          </p:cNvSpPr>
          <p:nvPr>
            <p:ph type="sldNum" idx="12"/>
          </p:nvPr>
        </p:nvSpPr>
        <p:spPr>
          <a:xfrm>
            <a:off x="1523913" y="6333125"/>
            <a:ext cx="9144000" cy="525000"/>
          </a:xfrm>
          <a:prstGeom prst="rect">
            <a:avLst/>
          </a:prstGeom>
        </p:spPr>
        <p:txBody>
          <a:bodyPr spcFirstLastPara="1" vert="horz" wrap="square" lIns="91425" tIns="91425" rIns="91425" bIns="91425" rtlCol="0" anchor="t" anchorCtr="0">
            <a:noAutofit/>
          </a:bodyPr>
          <a:lstStyle/>
          <a:p>
            <a:fld id="{00000000-1234-1234-1234-123412341234}" type="slidenum">
              <a:rPr lang="en-US"/>
              <a:pPr/>
              <a:t>11</a:t>
            </a:fld>
            <a:endParaRPr/>
          </a:p>
        </p:txBody>
      </p:sp>
      <p:pic>
        <p:nvPicPr>
          <p:cNvPr id="386" name="Google Shape;386;p54"/>
          <p:cNvPicPr preferRelativeResize="0"/>
          <p:nvPr/>
        </p:nvPicPr>
        <p:blipFill>
          <a:blip r:embed="rId5">
            <a:alphaModFix/>
          </a:blip>
          <a:stretch>
            <a:fillRect/>
          </a:stretch>
        </p:blipFill>
        <p:spPr>
          <a:xfrm>
            <a:off x="5231138" y="1104292"/>
            <a:ext cx="1729550" cy="1729550"/>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Ink 1">
                <a:extLst>
                  <a:ext uri="{FF2B5EF4-FFF2-40B4-BE49-F238E27FC236}">
                    <a16:creationId xmlns:a16="http://schemas.microsoft.com/office/drawing/2014/main" id="{41DFFF3E-398D-4D8D-8966-4775508CB4C5}"/>
                  </a:ext>
                </a:extLst>
              </p14:cNvPr>
              <p14:cNvContentPartPr/>
              <p14:nvPr>
                <p:extLst>
                  <p:ext uri="{42D2F446-02D8-4167-A562-619A0277C38B}">
                    <p15:isNarration xmlns:p15="http://schemas.microsoft.com/office/powerpoint/2012/main" val="1"/>
                  </p:ext>
                </p:extLst>
              </p14:nvPr>
            </p14:nvContentPartPr>
            <p14:xfrm>
              <a:off x="2303280" y="3936240"/>
              <a:ext cx="8239320" cy="2759040"/>
            </p14:xfrm>
          </p:contentPart>
        </mc:Choice>
        <mc:Fallback>
          <p:pic>
            <p:nvPicPr>
              <p:cNvPr id="2" name="Ink 1">
                <a:extLst>
                  <a:ext uri="{FF2B5EF4-FFF2-40B4-BE49-F238E27FC236}">
                    <a16:creationId xmlns:a16="http://schemas.microsoft.com/office/drawing/2014/main" id="{41DFFF3E-398D-4D8D-8966-4775508CB4C5}"/>
                  </a:ext>
                </a:extLst>
              </p:cNvPr>
              <p:cNvPicPr>
                <a:picLocks noGrp="1" noRot="1" noChangeAspect="1" noMove="1" noResize="1" noEditPoints="1" noAdjustHandles="1" noChangeArrowheads="1" noChangeShapeType="1"/>
              </p:cNvPicPr>
              <p:nvPr/>
            </p:nvPicPr>
            <p:blipFill>
              <a:blip r:embed="rId7"/>
              <a:stretch>
                <a:fillRect/>
              </a:stretch>
            </p:blipFill>
            <p:spPr>
              <a:xfrm>
                <a:off x="2293920" y="3926880"/>
                <a:ext cx="8258040" cy="2777760"/>
              </a:xfrm>
              <a:prstGeom prst="rect">
                <a:avLst/>
              </a:prstGeom>
            </p:spPr>
          </p:pic>
        </mc:Fallback>
      </mc:AlternateContent>
      <p:pic>
        <p:nvPicPr>
          <p:cNvPr id="3" name="Audio 2">
            <a:hlinkClick r:id="" action="ppaction://media"/>
            <a:extLst>
              <a:ext uri="{FF2B5EF4-FFF2-40B4-BE49-F238E27FC236}">
                <a16:creationId xmlns:a16="http://schemas.microsoft.com/office/drawing/2014/main" id="{D43CAD4C-5865-44C6-8610-424A76BC9B5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444"/>
    </mc:Choice>
    <mc:Fallback>
      <p:transition spd="slow" advTm="64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5"/>
          <p:cNvSpPr txBox="1">
            <a:spLocks noGrp="1"/>
          </p:cNvSpPr>
          <p:nvPr>
            <p:ph type="body" idx="1"/>
          </p:nvPr>
        </p:nvSpPr>
        <p:spPr>
          <a:xfrm>
            <a:off x="2531889" y="4386450"/>
            <a:ext cx="6713400" cy="1093200"/>
          </a:xfrm>
          <a:prstGeom prst="rect">
            <a:avLst/>
          </a:prstGeom>
        </p:spPr>
        <p:txBody>
          <a:bodyPr spcFirstLastPara="1" vert="horz" wrap="square" lIns="91425" tIns="91425" rIns="91425" bIns="91425" rtlCol="0" anchor="t" anchorCtr="0">
            <a:noAutofit/>
          </a:bodyPr>
          <a:lstStyle/>
          <a:p>
            <a:pPr indent="0">
              <a:buNone/>
            </a:pPr>
            <a:r>
              <a:rPr lang="en-US" dirty="0"/>
              <a:t>Which is </a:t>
            </a:r>
            <a:r>
              <a:rPr lang="en-US" b="1" dirty="0">
                <a:solidFill>
                  <a:srgbClr val="980000"/>
                </a:solidFill>
              </a:rPr>
              <a:t>right</a:t>
            </a:r>
            <a:r>
              <a:rPr lang="en-US" dirty="0"/>
              <a:t>?</a:t>
            </a:r>
            <a:endParaRPr dirty="0"/>
          </a:p>
          <a:p>
            <a:pPr indent="0">
              <a:buNone/>
            </a:pPr>
            <a:r>
              <a:rPr lang="en-US" dirty="0"/>
              <a:t>Which one to choose AP or CP?</a:t>
            </a:r>
            <a:endParaRPr dirty="0"/>
          </a:p>
          <a:p>
            <a:pPr indent="0">
              <a:buNone/>
            </a:pPr>
            <a:endParaRPr sz="1800" i="0" dirty="0"/>
          </a:p>
        </p:txBody>
      </p:sp>
      <p:sp>
        <p:nvSpPr>
          <p:cNvPr id="393" name="Google Shape;393;p55"/>
          <p:cNvSpPr txBox="1">
            <a:spLocks noGrp="1"/>
          </p:cNvSpPr>
          <p:nvPr>
            <p:ph type="sldNum" idx="12"/>
          </p:nvPr>
        </p:nvSpPr>
        <p:spPr>
          <a:xfrm>
            <a:off x="1523913" y="6333125"/>
            <a:ext cx="9144000" cy="525000"/>
          </a:xfrm>
          <a:prstGeom prst="rect">
            <a:avLst/>
          </a:prstGeom>
        </p:spPr>
        <p:txBody>
          <a:bodyPr spcFirstLastPara="1" vert="horz" wrap="square" lIns="91425" tIns="91425" rIns="91425" bIns="91425" rtlCol="0" anchor="t" anchorCtr="0">
            <a:noAutofit/>
          </a:bodyPr>
          <a:lstStyle/>
          <a:p>
            <a:fld id="{00000000-1234-1234-1234-123412341234}" type="slidenum">
              <a:rPr lang="en-US"/>
              <a:pPr/>
              <a:t>12</a:t>
            </a:fld>
            <a:endParaRPr/>
          </a:p>
        </p:txBody>
      </p:sp>
      <p:pic>
        <p:nvPicPr>
          <p:cNvPr id="394" name="Google Shape;394;p55"/>
          <p:cNvPicPr preferRelativeResize="0"/>
          <p:nvPr/>
        </p:nvPicPr>
        <p:blipFill>
          <a:blip r:embed="rId5">
            <a:alphaModFix/>
          </a:blip>
          <a:stretch>
            <a:fillRect/>
          </a:stretch>
        </p:blipFill>
        <p:spPr>
          <a:xfrm>
            <a:off x="4456218" y="1808850"/>
            <a:ext cx="2864742" cy="2577600"/>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Ink 1">
                <a:extLst>
                  <a:ext uri="{FF2B5EF4-FFF2-40B4-BE49-F238E27FC236}">
                    <a16:creationId xmlns:a16="http://schemas.microsoft.com/office/drawing/2014/main" id="{8D8B8B8E-1043-457C-8DAB-9A1CA5FF2731}"/>
                  </a:ext>
                </a:extLst>
              </p14:cNvPr>
              <p14:cNvContentPartPr/>
              <p14:nvPr>
                <p:extLst>
                  <p:ext uri="{42D2F446-02D8-4167-A562-619A0277C38B}">
                    <p15:isNarration xmlns:p15="http://schemas.microsoft.com/office/powerpoint/2012/main" val="1"/>
                  </p:ext>
                </p:extLst>
              </p14:nvPr>
            </p14:nvContentPartPr>
            <p14:xfrm>
              <a:off x="7060680" y="5113440"/>
              <a:ext cx="2062800" cy="992880"/>
            </p14:xfrm>
          </p:contentPart>
        </mc:Choice>
        <mc:Fallback>
          <p:pic>
            <p:nvPicPr>
              <p:cNvPr id="2" name="Ink 1">
                <a:extLst>
                  <a:ext uri="{FF2B5EF4-FFF2-40B4-BE49-F238E27FC236}">
                    <a16:creationId xmlns:a16="http://schemas.microsoft.com/office/drawing/2014/main" id="{8D8B8B8E-1043-457C-8DAB-9A1CA5FF2731}"/>
                  </a:ext>
                </a:extLst>
              </p:cNvPr>
              <p:cNvPicPr>
                <a:picLocks noGrp="1" noRot="1" noChangeAspect="1" noMove="1" noResize="1" noEditPoints="1" noAdjustHandles="1" noChangeArrowheads="1" noChangeShapeType="1"/>
              </p:cNvPicPr>
              <p:nvPr/>
            </p:nvPicPr>
            <p:blipFill>
              <a:blip r:embed="rId7"/>
              <a:stretch>
                <a:fillRect/>
              </a:stretch>
            </p:blipFill>
            <p:spPr>
              <a:xfrm>
                <a:off x="7051320" y="5104080"/>
                <a:ext cx="2081520" cy="1011600"/>
              </a:xfrm>
              <a:prstGeom prst="rect">
                <a:avLst/>
              </a:prstGeom>
            </p:spPr>
          </p:pic>
        </mc:Fallback>
      </mc:AlternateContent>
      <p:pic>
        <p:nvPicPr>
          <p:cNvPr id="3" name="Audio 2">
            <a:hlinkClick r:id="" action="ppaction://media"/>
            <a:extLst>
              <a:ext uri="{FF2B5EF4-FFF2-40B4-BE49-F238E27FC236}">
                <a16:creationId xmlns:a16="http://schemas.microsoft.com/office/drawing/2014/main" id="{0EB1BB8A-BD62-4699-A440-1F37CAC9F3E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793"/>
    </mc:Choice>
    <mc:Fallback>
      <p:transition spd="slow" advTm="3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body" idx="1"/>
          </p:nvPr>
        </p:nvSpPr>
        <p:spPr>
          <a:xfrm>
            <a:off x="2739213" y="3429000"/>
            <a:ext cx="6713400" cy="1093200"/>
          </a:xfrm>
          <a:prstGeom prst="rect">
            <a:avLst/>
          </a:prstGeom>
        </p:spPr>
        <p:txBody>
          <a:bodyPr spcFirstLastPara="1" vert="horz" wrap="square" lIns="91425" tIns="91425" rIns="91425" bIns="91425" rtlCol="0" anchor="t" anchorCtr="0">
            <a:noAutofit/>
          </a:bodyPr>
          <a:lstStyle/>
          <a:p>
            <a:pPr indent="-419100" algn="l">
              <a:lnSpc>
                <a:spcPct val="100000"/>
              </a:lnSpc>
              <a:buClr>
                <a:schemeClr val="dk1"/>
              </a:buClr>
              <a:buSzPts val="3000"/>
              <a:buFont typeface="Calibri"/>
              <a:buChar char="◎"/>
            </a:pPr>
            <a:r>
              <a:rPr lang="en-US" sz="3000" i="0" dirty="0">
                <a:solidFill>
                  <a:schemeClr val="dk1"/>
                </a:solidFill>
                <a:latin typeface="Calibri"/>
                <a:ea typeface="Calibri"/>
                <a:cs typeface="Calibri"/>
                <a:sym typeface="Calibri"/>
              </a:rPr>
              <a:t>There is no right or wrong.</a:t>
            </a:r>
            <a:endParaRPr sz="3000" i="0" dirty="0">
              <a:solidFill>
                <a:schemeClr val="dk1"/>
              </a:solidFill>
              <a:latin typeface="Calibri"/>
              <a:ea typeface="Calibri"/>
              <a:cs typeface="Calibri"/>
              <a:sym typeface="Calibri"/>
            </a:endParaRPr>
          </a:p>
          <a:p>
            <a:pPr indent="-419100" algn="l">
              <a:lnSpc>
                <a:spcPct val="100000"/>
              </a:lnSpc>
              <a:spcBef>
                <a:spcPts val="0"/>
              </a:spcBef>
              <a:buClr>
                <a:schemeClr val="dk1"/>
              </a:buClr>
              <a:buSzPts val="3000"/>
              <a:buFont typeface="Calibri"/>
              <a:buChar char="◎"/>
            </a:pPr>
            <a:r>
              <a:rPr lang="en-US" sz="3000" i="0" dirty="0">
                <a:solidFill>
                  <a:schemeClr val="dk1"/>
                </a:solidFill>
                <a:latin typeface="Calibri"/>
                <a:ea typeface="Calibri"/>
                <a:cs typeface="Calibri"/>
                <a:sym typeface="Calibri"/>
              </a:rPr>
              <a:t>Choosing what suits best for the use case is the definitive resolution.</a:t>
            </a:r>
            <a:endParaRPr sz="3000" i="0" dirty="0">
              <a:solidFill>
                <a:schemeClr val="dk1"/>
              </a:solidFill>
              <a:latin typeface="Calibri"/>
              <a:ea typeface="Calibri"/>
              <a:cs typeface="Calibri"/>
              <a:sym typeface="Calibri"/>
            </a:endParaRPr>
          </a:p>
        </p:txBody>
      </p:sp>
      <p:sp>
        <p:nvSpPr>
          <p:cNvPr id="401" name="Google Shape;401;p56"/>
          <p:cNvSpPr txBox="1">
            <a:spLocks noGrp="1"/>
          </p:cNvSpPr>
          <p:nvPr>
            <p:ph type="sldNum" idx="12"/>
          </p:nvPr>
        </p:nvSpPr>
        <p:spPr>
          <a:xfrm>
            <a:off x="1523913" y="6333125"/>
            <a:ext cx="9144000" cy="525000"/>
          </a:xfrm>
          <a:prstGeom prst="rect">
            <a:avLst/>
          </a:prstGeom>
        </p:spPr>
        <p:txBody>
          <a:bodyPr spcFirstLastPara="1" vert="horz" wrap="square" lIns="91425" tIns="91425" rIns="91425" bIns="91425" rtlCol="0" anchor="t" anchorCtr="0">
            <a:noAutofit/>
          </a:bodyPr>
          <a:lstStyle/>
          <a:p>
            <a:fld id="{00000000-1234-1234-1234-123412341234}" type="slidenum">
              <a:rPr lang="en-US"/>
              <a:pPr/>
              <a:t>13</a:t>
            </a:fld>
            <a:endParaRPr/>
          </a:p>
        </p:txBody>
      </p:sp>
      <p:pic>
        <p:nvPicPr>
          <p:cNvPr id="402" name="Google Shape;402;p56"/>
          <p:cNvPicPr preferRelativeResize="0"/>
          <p:nvPr/>
        </p:nvPicPr>
        <p:blipFill>
          <a:blip r:embed="rId5">
            <a:alphaModFix/>
          </a:blip>
          <a:stretch>
            <a:fillRect/>
          </a:stretch>
        </p:blipFill>
        <p:spPr>
          <a:xfrm>
            <a:off x="5143413" y="1064552"/>
            <a:ext cx="1905000" cy="1905000"/>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Ink 1">
                <a:extLst>
                  <a:ext uri="{FF2B5EF4-FFF2-40B4-BE49-F238E27FC236}">
                    <a16:creationId xmlns:a16="http://schemas.microsoft.com/office/drawing/2014/main" id="{DD5AD706-6F02-434E-A106-EA38368B3796}"/>
                  </a:ext>
                </a:extLst>
              </p14:cNvPr>
              <p14:cNvContentPartPr/>
              <p14:nvPr>
                <p:extLst>
                  <p:ext uri="{42D2F446-02D8-4167-A562-619A0277C38B}">
                    <p15:isNarration xmlns:p15="http://schemas.microsoft.com/office/powerpoint/2012/main" val="1"/>
                  </p:ext>
                </p:extLst>
              </p14:nvPr>
            </p14:nvContentPartPr>
            <p14:xfrm>
              <a:off x="5021640" y="3543120"/>
              <a:ext cx="2315160" cy="992160"/>
            </p14:xfrm>
          </p:contentPart>
        </mc:Choice>
        <mc:Fallback>
          <p:pic>
            <p:nvPicPr>
              <p:cNvPr id="2" name="Ink 1">
                <a:extLst>
                  <a:ext uri="{FF2B5EF4-FFF2-40B4-BE49-F238E27FC236}">
                    <a16:creationId xmlns:a16="http://schemas.microsoft.com/office/drawing/2014/main" id="{DD5AD706-6F02-434E-A106-EA38368B3796}"/>
                  </a:ext>
                </a:extLst>
              </p:cNvPr>
              <p:cNvPicPr>
                <a:picLocks noGrp="1" noRot="1" noChangeAspect="1" noMove="1" noResize="1" noEditPoints="1" noAdjustHandles="1" noChangeArrowheads="1" noChangeShapeType="1"/>
              </p:cNvPicPr>
              <p:nvPr/>
            </p:nvPicPr>
            <p:blipFill>
              <a:blip r:embed="rId7"/>
              <a:stretch>
                <a:fillRect/>
              </a:stretch>
            </p:blipFill>
            <p:spPr>
              <a:xfrm>
                <a:off x="5012280" y="3533760"/>
                <a:ext cx="2333880" cy="1010880"/>
              </a:xfrm>
              <a:prstGeom prst="rect">
                <a:avLst/>
              </a:prstGeom>
            </p:spPr>
          </p:pic>
        </mc:Fallback>
      </mc:AlternateContent>
      <p:pic>
        <p:nvPicPr>
          <p:cNvPr id="3" name="Audio 2">
            <a:hlinkClick r:id="" action="ppaction://media"/>
            <a:extLst>
              <a:ext uri="{FF2B5EF4-FFF2-40B4-BE49-F238E27FC236}">
                <a16:creationId xmlns:a16="http://schemas.microsoft.com/office/drawing/2014/main" id="{E6396745-D48F-4802-809A-3FA0EDD4452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671"/>
    </mc:Choice>
    <mc:Fallback>
      <p:transition spd="slow" advTm="23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7"/>
          <p:cNvSpPr txBox="1">
            <a:spLocks noGrp="1"/>
          </p:cNvSpPr>
          <p:nvPr>
            <p:ph type="body" idx="1"/>
          </p:nvPr>
        </p:nvSpPr>
        <p:spPr>
          <a:xfrm>
            <a:off x="1679172" y="3770575"/>
            <a:ext cx="8595360" cy="2409000"/>
          </a:xfrm>
          <a:prstGeom prst="rect">
            <a:avLst/>
          </a:prstGeom>
        </p:spPr>
        <p:txBody>
          <a:bodyPr spcFirstLastPara="1" vert="horz" wrap="square" lIns="91425" tIns="91425" rIns="91425" bIns="91425" rtlCol="0" anchor="t" anchorCtr="0">
            <a:noAutofit/>
          </a:bodyPr>
          <a:lstStyle/>
          <a:p>
            <a:pPr indent="0">
              <a:buNone/>
            </a:pPr>
            <a:r>
              <a:rPr lang="en-US" dirty="0"/>
              <a:t>Who makes the </a:t>
            </a:r>
            <a:r>
              <a:rPr lang="en-US" b="1" dirty="0">
                <a:solidFill>
                  <a:srgbClr val="980000"/>
                </a:solidFill>
              </a:rPr>
              <a:t>decision</a:t>
            </a:r>
            <a:r>
              <a:rPr lang="en-US" dirty="0"/>
              <a:t>?</a:t>
            </a:r>
            <a:endParaRPr dirty="0"/>
          </a:p>
          <a:p>
            <a:pPr indent="0">
              <a:buNone/>
            </a:pPr>
            <a:r>
              <a:rPr lang="en-US" dirty="0"/>
              <a:t>The development team </a:t>
            </a:r>
            <a:r>
              <a:rPr lang="en-US" b="1" dirty="0">
                <a:solidFill>
                  <a:srgbClr val="980000"/>
                </a:solidFill>
              </a:rPr>
              <a:t>or</a:t>
            </a:r>
            <a:r>
              <a:rPr lang="en-US" dirty="0"/>
              <a:t> the business?</a:t>
            </a:r>
            <a:endParaRPr dirty="0"/>
          </a:p>
          <a:p>
            <a:pPr indent="0">
              <a:buNone/>
            </a:pPr>
            <a:endParaRPr sz="1800" i="0" dirty="0"/>
          </a:p>
        </p:txBody>
      </p:sp>
      <p:sp>
        <p:nvSpPr>
          <p:cNvPr id="409" name="Google Shape;409;p57"/>
          <p:cNvSpPr txBox="1">
            <a:spLocks noGrp="1"/>
          </p:cNvSpPr>
          <p:nvPr>
            <p:ph type="sldNum" idx="12"/>
          </p:nvPr>
        </p:nvSpPr>
        <p:spPr>
          <a:xfrm>
            <a:off x="1523913" y="6333125"/>
            <a:ext cx="9144000" cy="525000"/>
          </a:xfrm>
          <a:prstGeom prst="rect">
            <a:avLst/>
          </a:prstGeom>
        </p:spPr>
        <p:txBody>
          <a:bodyPr spcFirstLastPara="1" vert="horz" wrap="square" lIns="91425" tIns="91425" rIns="91425" bIns="91425" rtlCol="0" anchor="t" anchorCtr="0">
            <a:noAutofit/>
          </a:bodyPr>
          <a:lstStyle/>
          <a:p>
            <a:fld id="{00000000-1234-1234-1234-123412341234}" type="slidenum">
              <a:rPr lang="en-US"/>
              <a:pPr/>
              <a:t>14</a:t>
            </a:fld>
            <a:endParaRPr/>
          </a:p>
        </p:txBody>
      </p:sp>
      <p:pic>
        <p:nvPicPr>
          <p:cNvPr id="410" name="Google Shape;410;p57"/>
          <p:cNvPicPr preferRelativeResize="0"/>
          <p:nvPr/>
        </p:nvPicPr>
        <p:blipFill>
          <a:blip r:embed="rId5">
            <a:alphaModFix/>
          </a:blip>
          <a:stretch>
            <a:fillRect/>
          </a:stretch>
        </p:blipFill>
        <p:spPr>
          <a:xfrm>
            <a:off x="4688975" y="1394975"/>
            <a:ext cx="2864742" cy="2577600"/>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Ink 1">
                <a:extLst>
                  <a:ext uri="{FF2B5EF4-FFF2-40B4-BE49-F238E27FC236}">
                    <a16:creationId xmlns:a16="http://schemas.microsoft.com/office/drawing/2014/main" id="{0BCC6C77-8A2D-4803-BFB1-26A503D3048D}"/>
                  </a:ext>
                </a:extLst>
              </p14:cNvPr>
              <p14:cNvContentPartPr/>
              <p14:nvPr>
                <p:extLst>
                  <p:ext uri="{42D2F446-02D8-4167-A562-619A0277C38B}">
                    <p15:isNarration xmlns:p15="http://schemas.microsoft.com/office/powerpoint/2012/main" val="1"/>
                  </p:ext>
                </p:extLst>
              </p14:nvPr>
            </p14:nvContentPartPr>
            <p14:xfrm>
              <a:off x="3233520" y="5167080"/>
              <a:ext cx="6590520" cy="1159560"/>
            </p14:xfrm>
          </p:contentPart>
        </mc:Choice>
        <mc:Fallback>
          <p:pic>
            <p:nvPicPr>
              <p:cNvPr id="2" name="Ink 1">
                <a:extLst>
                  <a:ext uri="{FF2B5EF4-FFF2-40B4-BE49-F238E27FC236}">
                    <a16:creationId xmlns:a16="http://schemas.microsoft.com/office/drawing/2014/main" id="{0BCC6C77-8A2D-4803-BFB1-26A503D3048D}"/>
                  </a:ext>
                </a:extLst>
              </p:cNvPr>
              <p:cNvPicPr>
                <a:picLocks noGrp="1" noRot="1" noChangeAspect="1" noMove="1" noResize="1" noEditPoints="1" noAdjustHandles="1" noChangeArrowheads="1" noChangeShapeType="1"/>
              </p:cNvPicPr>
              <p:nvPr/>
            </p:nvPicPr>
            <p:blipFill>
              <a:blip r:embed="rId7"/>
              <a:stretch>
                <a:fillRect/>
              </a:stretch>
            </p:blipFill>
            <p:spPr>
              <a:xfrm>
                <a:off x="3224160" y="5157720"/>
                <a:ext cx="6609240" cy="1178280"/>
              </a:xfrm>
              <a:prstGeom prst="rect">
                <a:avLst/>
              </a:prstGeom>
            </p:spPr>
          </p:pic>
        </mc:Fallback>
      </mc:AlternateContent>
      <p:pic>
        <p:nvPicPr>
          <p:cNvPr id="3" name="Audio 2">
            <a:hlinkClick r:id="" action="ppaction://media"/>
            <a:extLst>
              <a:ext uri="{FF2B5EF4-FFF2-40B4-BE49-F238E27FC236}">
                <a16:creationId xmlns:a16="http://schemas.microsoft.com/office/drawing/2014/main" id="{8A3A6149-C656-4F0B-AF39-C7B7797E3DB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931"/>
    </mc:Choice>
    <mc:Fallback>
      <p:transition spd="slow" advTm="20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8" name="Google Shape;418;p58"/>
          <p:cNvPicPr preferRelativeResize="0"/>
          <p:nvPr/>
        </p:nvPicPr>
        <p:blipFill>
          <a:blip r:embed="rId5">
            <a:alphaModFix/>
          </a:blip>
          <a:stretch>
            <a:fillRect/>
          </a:stretch>
        </p:blipFill>
        <p:spPr>
          <a:xfrm>
            <a:off x="0" y="-217471"/>
            <a:ext cx="1905000" cy="1905000"/>
          </a:xfrm>
          <a:prstGeom prst="rect">
            <a:avLst/>
          </a:prstGeom>
          <a:noFill/>
          <a:ln>
            <a:noFill/>
          </a:ln>
        </p:spPr>
      </p:pic>
      <p:graphicFrame>
        <p:nvGraphicFramePr>
          <p:cNvPr id="2" name="Diagram 1">
            <a:extLst>
              <a:ext uri="{FF2B5EF4-FFF2-40B4-BE49-F238E27FC236}">
                <a16:creationId xmlns:a16="http://schemas.microsoft.com/office/drawing/2014/main" id="{920AAEDF-FEBB-4EB9-BCA5-C0B6C3B563A2}"/>
              </a:ext>
            </a:extLst>
          </p:cNvPr>
          <p:cNvGraphicFramePr/>
          <p:nvPr/>
        </p:nvGraphicFramePr>
        <p:xfrm>
          <a:off x="997527" y="997528"/>
          <a:ext cx="11194473" cy="559809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17" name="Google Shape;417;p58"/>
          <p:cNvSpPr txBox="1">
            <a:spLocks noGrp="1"/>
          </p:cNvSpPr>
          <p:nvPr>
            <p:ph type="sldNum" idx="12"/>
          </p:nvPr>
        </p:nvSpPr>
        <p:spPr>
          <a:xfrm>
            <a:off x="1523913" y="6333125"/>
            <a:ext cx="9144000" cy="525000"/>
          </a:xfrm>
          <a:prstGeom prst="rect">
            <a:avLst/>
          </a:prstGeom>
        </p:spPr>
        <p:txBody>
          <a:bodyPr spcFirstLastPara="1" vert="horz" wrap="square" lIns="91425" tIns="91425" rIns="91425" bIns="91425" rtlCol="0" anchor="t" anchorCtr="0">
            <a:noAutofit/>
          </a:bodyPr>
          <a:lstStyle/>
          <a:p>
            <a:fld id="{00000000-1234-1234-1234-123412341234}" type="slidenum">
              <a:rPr lang="en-US"/>
              <a:pPr/>
              <a:t>15</a:t>
            </a:fld>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11">
            <p14:nvContentPartPr>
              <p14:cNvPr id="9" name="Ink 8">
                <a:extLst>
                  <a:ext uri="{FF2B5EF4-FFF2-40B4-BE49-F238E27FC236}">
                    <a16:creationId xmlns:a16="http://schemas.microsoft.com/office/drawing/2014/main" id="{993AF174-066B-4F74-9F39-C3693C9D6BBF}"/>
                  </a:ext>
                </a:extLst>
              </p14:cNvPr>
              <p14:cNvContentPartPr/>
              <p14:nvPr>
                <p:extLst>
                  <p:ext uri="{42D2F446-02D8-4167-A562-619A0277C38B}">
                    <p15:isNarration xmlns:p15="http://schemas.microsoft.com/office/powerpoint/2012/main" val="1"/>
                  </p:ext>
                </p:extLst>
              </p14:nvPr>
            </p14:nvContentPartPr>
            <p14:xfrm>
              <a:off x="1496520" y="690840"/>
              <a:ext cx="8927640" cy="5684400"/>
            </p14:xfrm>
          </p:contentPart>
        </mc:Choice>
        <mc:Fallback>
          <p:pic>
            <p:nvPicPr>
              <p:cNvPr id="9" name="Ink 8">
                <a:extLst>
                  <a:ext uri="{FF2B5EF4-FFF2-40B4-BE49-F238E27FC236}">
                    <a16:creationId xmlns:a16="http://schemas.microsoft.com/office/drawing/2014/main" id="{993AF174-066B-4F74-9F39-C3693C9D6BBF}"/>
                  </a:ext>
                </a:extLst>
              </p:cNvPr>
              <p:cNvPicPr>
                <a:picLocks noGrp="1" noRot="1" noChangeAspect="1" noMove="1" noResize="1" noEditPoints="1" noAdjustHandles="1" noChangeArrowheads="1" noChangeShapeType="1"/>
              </p:cNvPicPr>
              <p:nvPr/>
            </p:nvPicPr>
            <p:blipFill>
              <a:blip r:embed="rId12"/>
              <a:stretch>
                <a:fillRect/>
              </a:stretch>
            </p:blipFill>
            <p:spPr>
              <a:xfrm>
                <a:off x="1487160" y="681480"/>
                <a:ext cx="8946360" cy="5703120"/>
              </a:xfrm>
              <a:prstGeom prst="rect">
                <a:avLst/>
              </a:prstGeom>
            </p:spPr>
          </p:pic>
        </mc:Fallback>
      </mc:AlternateContent>
      <p:pic>
        <p:nvPicPr>
          <p:cNvPr id="10" name="Audio 9">
            <a:hlinkClick r:id="" action="ppaction://media"/>
            <a:extLst>
              <a:ext uri="{FF2B5EF4-FFF2-40B4-BE49-F238E27FC236}">
                <a16:creationId xmlns:a16="http://schemas.microsoft.com/office/drawing/2014/main" id="{1CC35196-CCBB-4FC0-8FA3-FA5F370C09B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9505"/>
    </mc:Choice>
    <mc:Fallback>
      <p:transition spd="slow" advTm="249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9"/>
          <p:cNvSpPr txBox="1">
            <a:spLocks noGrp="1"/>
          </p:cNvSpPr>
          <p:nvPr>
            <p:ph type="title"/>
          </p:nvPr>
        </p:nvSpPr>
        <p:spPr>
          <a:xfrm>
            <a:off x="643466" y="786383"/>
            <a:ext cx="3517567" cy="2093975"/>
          </a:xfrm>
        </p:spPr>
        <p:txBody>
          <a:bodyPr spcFirstLastPara="1" vert="horz" lIns="91440" tIns="45720" rIns="91440" bIns="45720" rtlCol="0" anchor="b" anchorCtr="0">
            <a:normAutofit/>
          </a:bodyPr>
          <a:lstStyle/>
          <a:p>
            <a:r>
              <a:rPr lang="en-US" b="0" i="0" kern="1200" spc="-50" baseline="0" dirty="0">
                <a:latin typeface="+mj-lt"/>
                <a:ea typeface="+mj-ea"/>
                <a:cs typeface="+mj-cs"/>
              </a:rPr>
              <a:t>PACELC</a:t>
            </a:r>
          </a:p>
        </p:txBody>
      </p:sp>
      <p:sp>
        <p:nvSpPr>
          <p:cNvPr id="441" name="Google Shape;425;p59"/>
          <p:cNvSpPr txBox="1">
            <a:spLocks noGrp="1"/>
          </p:cNvSpPr>
          <p:nvPr>
            <p:ph idx="1"/>
          </p:nvPr>
        </p:nvSpPr>
        <p:spPr>
          <a:xfrm>
            <a:off x="4720281" y="812799"/>
            <a:ext cx="7471719" cy="5999164"/>
          </a:xfrm>
        </p:spPr>
        <p:txBody>
          <a:bodyPr spcFirstLastPara="1" vert="horz" lIns="0" tIns="45720" rIns="0" bIns="45720" rtlCol="0" anchorCtr="0">
            <a:normAutofit/>
          </a:bodyPr>
          <a:lstStyle/>
          <a:p>
            <a:pPr marL="190500" marR="190500" indent="0">
              <a:spcBef>
                <a:spcPts val="0"/>
              </a:spcBef>
              <a:buClr>
                <a:schemeClr val="dk1"/>
              </a:buClr>
              <a:buSzPts val="1100"/>
              <a:buFont typeface="Calibri" panose="020F0502020204030204" pitchFamily="34" charset="0"/>
              <a:buNone/>
            </a:pPr>
            <a:r>
              <a:rPr lang="en-US" sz="3600" dirty="0"/>
              <a:t>If there is </a:t>
            </a:r>
            <a:r>
              <a:rPr lang="en-US" sz="3600" b="1" i="1" dirty="0"/>
              <a:t>P</a:t>
            </a:r>
            <a:r>
              <a:rPr lang="en-US" sz="3600" i="1" dirty="0"/>
              <a:t>artition</a:t>
            </a:r>
            <a:r>
              <a:rPr lang="en-US" sz="3600" dirty="0"/>
              <a:t>,</a:t>
            </a:r>
          </a:p>
          <a:p>
            <a:pPr marL="190500" marR="190500" indent="0">
              <a:spcBef>
                <a:spcPts val="0"/>
              </a:spcBef>
              <a:buClr>
                <a:schemeClr val="dk1"/>
              </a:buClr>
              <a:buSzPts val="1100"/>
              <a:buFont typeface="Calibri" panose="020F0502020204030204" pitchFamily="34" charset="0"/>
              <a:buNone/>
            </a:pPr>
            <a:r>
              <a:rPr lang="en-US" sz="3600" dirty="0"/>
              <a:t>      how does the system trade-off</a:t>
            </a:r>
          </a:p>
          <a:p>
            <a:pPr marL="190500" marR="190500" indent="0">
              <a:spcBef>
                <a:spcPts val="0"/>
              </a:spcBef>
              <a:buFont typeface="Calibri" panose="020F0502020204030204" pitchFamily="34" charset="0"/>
              <a:buNone/>
            </a:pPr>
            <a:r>
              <a:rPr lang="en-US" sz="3600" dirty="0"/>
              <a:t>      between </a:t>
            </a:r>
            <a:r>
              <a:rPr lang="en-US" sz="3600" b="1" i="1" dirty="0"/>
              <a:t>A</a:t>
            </a:r>
            <a:r>
              <a:rPr lang="en-US" sz="3600" i="1" dirty="0"/>
              <a:t>vailability</a:t>
            </a:r>
            <a:r>
              <a:rPr lang="en-US" sz="3600" dirty="0"/>
              <a:t> and </a:t>
            </a:r>
          </a:p>
          <a:p>
            <a:pPr marL="0" marR="190500" indent="0">
              <a:spcBef>
                <a:spcPts val="0"/>
              </a:spcBef>
              <a:buClr>
                <a:schemeClr val="dk1"/>
              </a:buClr>
              <a:buSzPts val="1100"/>
              <a:buFont typeface="Calibri" panose="020F0502020204030204" pitchFamily="34" charset="0"/>
              <a:buNone/>
            </a:pPr>
            <a:r>
              <a:rPr lang="en-US" sz="3600" b="1" i="1" dirty="0"/>
              <a:t>       C</a:t>
            </a:r>
            <a:r>
              <a:rPr lang="en-US" sz="3600" i="1" dirty="0"/>
              <a:t>onsistency</a:t>
            </a:r>
          </a:p>
          <a:p>
            <a:pPr marL="190500" marR="190500" indent="0">
              <a:spcBef>
                <a:spcPts val="0"/>
              </a:spcBef>
              <a:buClr>
                <a:schemeClr val="dk1"/>
              </a:buClr>
              <a:buSzPts val="1100"/>
              <a:buFont typeface="Calibri" panose="020F0502020204030204" pitchFamily="34" charset="0"/>
              <a:buNone/>
            </a:pPr>
            <a:r>
              <a:rPr lang="en-US" sz="3600" b="1" dirty="0"/>
              <a:t>E</a:t>
            </a:r>
            <a:r>
              <a:rPr lang="en-US" sz="3600" dirty="0"/>
              <a:t>lse</a:t>
            </a:r>
          </a:p>
          <a:p>
            <a:pPr marL="190500" marR="190500" indent="0">
              <a:spcBef>
                <a:spcPts val="0"/>
              </a:spcBef>
              <a:buClr>
                <a:schemeClr val="dk1"/>
              </a:buClr>
              <a:buSzPts val="1100"/>
              <a:buFont typeface="Calibri" panose="020F0502020204030204" pitchFamily="34" charset="0"/>
              <a:buNone/>
            </a:pPr>
            <a:r>
              <a:rPr lang="en-US" sz="3600" dirty="0"/>
              <a:t>      how does the system trade-off</a:t>
            </a:r>
          </a:p>
          <a:p>
            <a:pPr marL="190500" marR="190500" indent="0">
              <a:spcBef>
                <a:spcPts val="0"/>
              </a:spcBef>
              <a:buClr>
                <a:schemeClr val="dk1"/>
              </a:buClr>
              <a:buSzPts val="1100"/>
              <a:buFont typeface="Calibri" panose="020F0502020204030204" pitchFamily="34" charset="0"/>
              <a:buNone/>
            </a:pPr>
            <a:r>
              <a:rPr lang="en-US" sz="3600" dirty="0"/>
              <a:t>      between </a:t>
            </a:r>
            <a:r>
              <a:rPr lang="en-US" sz="3600" b="1" i="1" dirty="0"/>
              <a:t>L</a:t>
            </a:r>
            <a:r>
              <a:rPr lang="en-US" sz="3600" i="1" dirty="0"/>
              <a:t>atency</a:t>
            </a:r>
            <a:r>
              <a:rPr lang="en-US" sz="3600" dirty="0"/>
              <a:t> and</a:t>
            </a:r>
          </a:p>
          <a:p>
            <a:pPr marL="190500" marR="190500" indent="0">
              <a:spcBef>
                <a:spcPts val="0"/>
              </a:spcBef>
              <a:buClr>
                <a:schemeClr val="dk1"/>
              </a:buClr>
              <a:buSzPts val="1100"/>
              <a:buFont typeface="Calibri" panose="020F0502020204030204" pitchFamily="34" charset="0"/>
              <a:buNone/>
            </a:pPr>
            <a:r>
              <a:rPr lang="en-US" sz="3600" b="1" i="1" dirty="0"/>
              <a:t>	C</a:t>
            </a:r>
            <a:r>
              <a:rPr lang="en-US" sz="3600" i="1" dirty="0"/>
              <a:t>onsistency</a:t>
            </a:r>
          </a:p>
        </p:txBody>
      </p:sp>
      <p:sp>
        <p:nvSpPr>
          <p:cNvPr id="427" name="Google Shape;427;p59"/>
          <p:cNvSpPr txBox="1"/>
          <p:nvPr/>
        </p:nvSpPr>
        <p:spPr>
          <a:xfrm>
            <a:off x="4823619" y="5886292"/>
            <a:ext cx="7246461" cy="925671"/>
          </a:xfrm>
          <a:prstGeom prst="rect">
            <a:avLst/>
          </a:prstGeom>
        </p:spPr>
        <p:txBody>
          <a:bodyPr spcFirstLastPara="1" vert="horz" lIns="91440" tIns="45720" rIns="91440" bIns="45720" rtlCol="0" anchorCtr="0">
            <a:normAutofit/>
          </a:bodyPr>
          <a:lstStyle/>
          <a:p>
            <a:pPr>
              <a:lnSpc>
                <a:spcPct val="110000"/>
              </a:lnSpc>
              <a:spcBef>
                <a:spcPts val="1200"/>
              </a:spcBef>
              <a:spcAft>
                <a:spcPts val="200"/>
              </a:spcAft>
              <a:buClr>
                <a:schemeClr val="accent1"/>
              </a:buClr>
              <a:buSzPct val="100000"/>
            </a:pPr>
            <a:r>
              <a:rPr lang="en-US" b="1" kern="1200" dirty="0">
                <a:solidFill>
                  <a:srgbClr val="0070C0"/>
                </a:solidFill>
                <a:latin typeface="+mn-lt"/>
                <a:ea typeface="+mn-ea"/>
                <a:cs typeface="+mn-cs"/>
              </a:rPr>
              <a:t>Note: </a:t>
            </a:r>
            <a:r>
              <a:rPr lang="en-US" kern="1200" dirty="0">
                <a:solidFill>
                  <a:srgbClr val="0070C0"/>
                </a:solidFill>
                <a:latin typeface="+mn-lt"/>
                <a:ea typeface="+mn-ea"/>
                <a:cs typeface="+mn-cs"/>
              </a:rPr>
              <a:t>As mentioned before high </a:t>
            </a:r>
            <a:r>
              <a:rPr lang="en-US" b="1" kern="1200" dirty="0">
                <a:solidFill>
                  <a:srgbClr val="0070C0"/>
                </a:solidFill>
                <a:latin typeface="+mn-lt"/>
                <a:ea typeface="+mn-ea"/>
                <a:cs typeface="+mn-cs"/>
              </a:rPr>
              <a:t>L</a:t>
            </a:r>
            <a:r>
              <a:rPr lang="en-US" kern="1200" dirty="0">
                <a:solidFill>
                  <a:srgbClr val="0070C0"/>
                </a:solidFill>
                <a:latin typeface="+mn-lt"/>
                <a:ea typeface="+mn-ea"/>
                <a:cs typeface="+mn-cs"/>
              </a:rPr>
              <a:t>atency can be termed as no </a:t>
            </a:r>
            <a:r>
              <a:rPr lang="en-US" b="1" kern="1200" dirty="0">
                <a:solidFill>
                  <a:srgbClr val="0070C0"/>
                </a:solidFill>
                <a:latin typeface="+mn-lt"/>
                <a:ea typeface="+mn-ea"/>
                <a:cs typeface="+mn-cs"/>
              </a:rPr>
              <a:t>A</a:t>
            </a:r>
            <a:r>
              <a:rPr lang="en-US" kern="1200" dirty="0">
                <a:solidFill>
                  <a:srgbClr val="0070C0"/>
                </a:solidFill>
                <a:latin typeface="+mn-lt"/>
                <a:ea typeface="+mn-ea"/>
                <a:cs typeface="+mn-cs"/>
              </a:rPr>
              <a:t>vailability</a:t>
            </a:r>
          </a:p>
          <a:p>
            <a:pPr>
              <a:lnSpc>
                <a:spcPct val="110000"/>
              </a:lnSpc>
              <a:spcBef>
                <a:spcPts val="1200"/>
              </a:spcBef>
              <a:spcAft>
                <a:spcPts val="200"/>
              </a:spcAft>
              <a:buClr>
                <a:schemeClr val="accent1"/>
              </a:buClr>
              <a:buSzPct val="100000"/>
            </a:pPr>
            <a:endParaRPr lang="en-US" kern="1200" dirty="0">
              <a:solidFill>
                <a:srgbClr val="0070C0"/>
              </a:solidFill>
              <a:latin typeface="+mn-lt"/>
              <a:ea typeface="+mn-ea"/>
              <a:cs typeface="+mn-cs"/>
            </a:endParaRPr>
          </a:p>
        </p:txBody>
      </p:sp>
      <p:sp>
        <p:nvSpPr>
          <p:cNvPr id="426" name="Google Shape;426;p59"/>
          <p:cNvSpPr txBox="1">
            <a:spLocks noGrp="1"/>
          </p:cNvSpPr>
          <p:nvPr>
            <p:ph type="sldNum" sz="quarter" idx="12"/>
          </p:nvPr>
        </p:nvSpPr>
        <p:spPr>
          <a:xfrm>
            <a:off x="10993582" y="6446838"/>
            <a:ext cx="780010" cy="365125"/>
          </a:xfrm>
        </p:spPr>
        <p:txBody>
          <a:bodyPr spcFirstLastPara="1" vert="horz" lIns="91440" tIns="45720" rIns="91440" bIns="45720" rtlCol="0" anchor="ctr" anchorCtr="0">
            <a:normAutofit/>
          </a:bodyPr>
          <a:lstStyle/>
          <a:p>
            <a:pPr>
              <a:spcAft>
                <a:spcPts val="600"/>
              </a:spcAft>
            </a:pPr>
            <a:fld id="{00000000-1234-1234-1234-123412341234}" type="slidenum">
              <a:rPr lang="en-US" smtClean="0"/>
              <a:pPr>
                <a:spcAft>
                  <a:spcPts val="600"/>
                </a:spcAft>
              </a:pPr>
              <a:t>16</a:t>
            </a:fld>
            <a:endParaRPr lang="en-US"/>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5" name="Ink 4">
                <a:extLst>
                  <a:ext uri="{FF2B5EF4-FFF2-40B4-BE49-F238E27FC236}">
                    <a16:creationId xmlns:a16="http://schemas.microsoft.com/office/drawing/2014/main" id="{DD88ED63-F7A4-4EC1-834D-70E7FA21D8C3}"/>
                  </a:ext>
                </a:extLst>
              </p14:cNvPr>
              <p14:cNvContentPartPr/>
              <p14:nvPr>
                <p:extLst>
                  <p:ext uri="{42D2F446-02D8-4167-A562-619A0277C38B}">
                    <p15:isNarration xmlns:p15="http://schemas.microsoft.com/office/powerpoint/2012/main" val="1"/>
                  </p:ext>
                </p:extLst>
              </p14:nvPr>
            </p14:nvContentPartPr>
            <p14:xfrm>
              <a:off x="729360" y="1394640"/>
              <a:ext cx="11099160" cy="5072400"/>
            </p14:xfrm>
          </p:contentPart>
        </mc:Choice>
        <mc:Fallback>
          <p:pic>
            <p:nvPicPr>
              <p:cNvPr id="5" name="Ink 4">
                <a:extLst>
                  <a:ext uri="{FF2B5EF4-FFF2-40B4-BE49-F238E27FC236}">
                    <a16:creationId xmlns:a16="http://schemas.microsoft.com/office/drawing/2014/main" id="{DD88ED63-F7A4-4EC1-834D-70E7FA21D8C3}"/>
                  </a:ext>
                </a:extLst>
              </p:cNvPr>
              <p:cNvPicPr>
                <a:picLocks noGrp="1" noRot="1" noChangeAspect="1" noMove="1" noResize="1" noEditPoints="1" noAdjustHandles="1" noChangeArrowheads="1" noChangeShapeType="1"/>
              </p:cNvPicPr>
              <p:nvPr/>
            </p:nvPicPr>
            <p:blipFill>
              <a:blip r:embed="rId6"/>
              <a:stretch>
                <a:fillRect/>
              </a:stretch>
            </p:blipFill>
            <p:spPr>
              <a:xfrm>
                <a:off x="720000" y="1385280"/>
                <a:ext cx="11117880" cy="5091120"/>
              </a:xfrm>
              <a:prstGeom prst="rect">
                <a:avLst/>
              </a:prstGeom>
            </p:spPr>
          </p:pic>
        </mc:Fallback>
      </mc:AlternateContent>
      <p:pic>
        <p:nvPicPr>
          <p:cNvPr id="6" name="Audio 5">
            <a:hlinkClick r:id="" action="ppaction://media"/>
            <a:extLst>
              <a:ext uri="{FF2B5EF4-FFF2-40B4-BE49-F238E27FC236}">
                <a16:creationId xmlns:a16="http://schemas.microsoft.com/office/drawing/2014/main" id="{6BEF4DD5-1018-4571-92BE-0FFA04509B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209"/>
    </mc:Choice>
    <mc:Fallback>
      <p:transition spd="slow" advTm="106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0"/>
          <p:cNvSpPr txBox="1">
            <a:spLocks noGrp="1"/>
          </p:cNvSpPr>
          <p:nvPr>
            <p:ph type="ctrTitle" idx="4294967295"/>
          </p:nvPr>
        </p:nvSpPr>
        <p:spPr>
          <a:xfrm>
            <a:off x="6756925" y="336375"/>
            <a:ext cx="2459700" cy="734700"/>
          </a:xfrm>
          <a:prstGeom prst="rect">
            <a:avLst/>
          </a:prstGeom>
          <a:solidFill>
            <a:srgbClr val="FFE599"/>
          </a:solidFill>
        </p:spPr>
        <p:txBody>
          <a:bodyPr spcFirstLastPara="1" vert="horz" wrap="square" lIns="91425" tIns="91425" rIns="91425" bIns="91425" rtlCol="0" anchor="b" anchorCtr="0">
            <a:noAutofit/>
          </a:bodyPr>
          <a:lstStyle/>
          <a:p>
            <a:pPr>
              <a:spcBef>
                <a:spcPts val="0"/>
              </a:spcBef>
            </a:pPr>
            <a:r>
              <a:rPr lang="en-US" sz="2400">
                <a:solidFill>
                  <a:schemeClr val="dk1"/>
                </a:solidFill>
                <a:latin typeface="Georgia"/>
                <a:ea typeface="Georgia"/>
                <a:cs typeface="Georgia"/>
                <a:sym typeface="Georgia"/>
              </a:rPr>
              <a:t>What we desire?</a:t>
            </a:r>
            <a:endParaRPr b="0"/>
          </a:p>
        </p:txBody>
      </p:sp>
      <p:sp>
        <p:nvSpPr>
          <p:cNvPr id="434" name="Google Shape;434;p60"/>
          <p:cNvSpPr txBox="1">
            <a:spLocks noGrp="1"/>
          </p:cNvSpPr>
          <p:nvPr>
            <p:ph type="subTitle" idx="4294967295"/>
          </p:nvPr>
        </p:nvSpPr>
        <p:spPr>
          <a:xfrm>
            <a:off x="2406775" y="995025"/>
            <a:ext cx="3452700" cy="859200"/>
          </a:xfrm>
          <a:prstGeom prst="rect">
            <a:avLst/>
          </a:prstGeom>
          <a:solidFill>
            <a:srgbClr val="CFE2F3"/>
          </a:solidFill>
        </p:spPr>
        <p:txBody>
          <a:bodyPr spcFirstLastPara="1" vert="horz" wrap="square" lIns="91425" tIns="91425" rIns="91425" bIns="91425" rtlCol="0" anchor="t" anchorCtr="0">
            <a:noAutofit/>
          </a:bodyPr>
          <a:lstStyle/>
          <a:p>
            <a:pPr marL="0" indent="0">
              <a:lnSpc>
                <a:spcPct val="114000"/>
              </a:lnSpc>
              <a:spcBef>
                <a:spcPts val="0"/>
              </a:spcBef>
              <a:spcAft>
                <a:spcPts val="0"/>
              </a:spcAft>
              <a:buNone/>
            </a:pPr>
            <a:r>
              <a:rPr lang="en-US" sz="2400">
                <a:solidFill>
                  <a:schemeClr val="dk1"/>
                </a:solidFill>
                <a:latin typeface="Georgia"/>
                <a:ea typeface="Georgia"/>
                <a:cs typeface="Georgia"/>
                <a:sym typeface="Georgia"/>
              </a:rPr>
              <a:t>High </a:t>
            </a:r>
            <a:r>
              <a:rPr lang="en-US" sz="2400" b="1">
                <a:solidFill>
                  <a:schemeClr val="dk1"/>
                </a:solidFill>
                <a:latin typeface="Georgia"/>
                <a:ea typeface="Georgia"/>
                <a:cs typeface="Georgia"/>
                <a:sym typeface="Georgia"/>
              </a:rPr>
              <a:t>A</a:t>
            </a:r>
            <a:r>
              <a:rPr lang="en-US" sz="2400">
                <a:solidFill>
                  <a:schemeClr val="dk1"/>
                </a:solidFill>
                <a:latin typeface="Georgia"/>
                <a:ea typeface="Georgia"/>
                <a:cs typeface="Georgia"/>
                <a:sym typeface="Georgia"/>
              </a:rPr>
              <a:t>vailability and high </a:t>
            </a:r>
            <a:r>
              <a:rPr lang="en-US" sz="2400" b="1">
                <a:solidFill>
                  <a:schemeClr val="dk1"/>
                </a:solidFill>
                <a:latin typeface="Georgia"/>
                <a:ea typeface="Georgia"/>
                <a:cs typeface="Georgia"/>
                <a:sym typeface="Georgia"/>
              </a:rPr>
              <a:t>C</a:t>
            </a:r>
            <a:r>
              <a:rPr lang="en-US" sz="2400">
                <a:solidFill>
                  <a:schemeClr val="dk1"/>
                </a:solidFill>
                <a:latin typeface="Georgia"/>
                <a:ea typeface="Georgia"/>
                <a:cs typeface="Georgia"/>
                <a:sym typeface="Georgia"/>
              </a:rPr>
              <a:t>onsistency</a:t>
            </a:r>
            <a:endParaRPr sz="2400">
              <a:solidFill>
                <a:srgbClr val="980000"/>
              </a:solidFill>
            </a:endParaRPr>
          </a:p>
        </p:txBody>
      </p:sp>
      <p:sp>
        <p:nvSpPr>
          <p:cNvPr id="435" name="Google Shape;435;p60"/>
          <p:cNvSpPr txBox="1"/>
          <p:nvPr/>
        </p:nvSpPr>
        <p:spPr>
          <a:xfrm>
            <a:off x="5518825" y="2299050"/>
            <a:ext cx="4935900" cy="1787400"/>
          </a:xfrm>
          <a:prstGeom prst="rect">
            <a:avLst/>
          </a:prstGeom>
          <a:solidFill>
            <a:srgbClr val="FFE599"/>
          </a:solidFill>
          <a:ln>
            <a:noFill/>
          </a:ln>
        </p:spPr>
        <p:txBody>
          <a:bodyPr spcFirstLastPara="1" wrap="square" lIns="91425" tIns="91425" rIns="91425" bIns="91425" anchor="ctr" anchorCtr="0">
            <a:noAutofit/>
          </a:bodyPr>
          <a:lstStyle/>
          <a:p>
            <a:r>
              <a:rPr lang="en-US" sz="2400">
                <a:solidFill>
                  <a:schemeClr val="dk1"/>
                </a:solidFill>
                <a:latin typeface="Georgia"/>
                <a:ea typeface="Georgia"/>
                <a:cs typeface="Georgia"/>
                <a:sym typeface="Georgia"/>
              </a:rPr>
              <a:t>But we know we can’t have both </a:t>
            </a:r>
            <a:r>
              <a:rPr lang="en-US" sz="2400" b="1">
                <a:solidFill>
                  <a:schemeClr val="dk1"/>
                </a:solidFill>
                <a:latin typeface="Georgia"/>
                <a:ea typeface="Georgia"/>
                <a:cs typeface="Georgia"/>
                <a:sym typeface="Georgia"/>
              </a:rPr>
              <a:t>A</a:t>
            </a:r>
            <a:r>
              <a:rPr lang="en-US" sz="2400">
                <a:solidFill>
                  <a:schemeClr val="dk1"/>
                </a:solidFill>
                <a:latin typeface="Georgia"/>
                <a:ea typeface="Georgia"/>
                <a:cs typeface="Georgia"/>
                <a:sym typeface="Georgia"/>
              </a:rPr>
              <a:t>vailability (low </a:t>
            </a:r>
            <a:r>
              <a:rPr lang="en-US" sz="2400" b="1">
                <a:solidFill>
                  <a:schemeClr val="dk1"/>
                </a:solidFill>
                <a:latin typeface="Georgia"/>
                <a:ea typeface="Georgia"/>
                <a:cs typeface="Georgia"/>
                <a:sym typeface="Georgia"/>
              </a:rPr>
              <a:t>L</a:t>
            </a:r>
            <a:r>
              <a:rPr lang="en-US" sz="2400">
                <a:solidFill>
                  <a:schemeClr val="dk1"/>
                </a:solidFill>
                <a:latin typeface="Georgia"/>
                <a:ea typeface="Georgia"/>
                <a:cs typeface="Georgia"/>
                <a:sym typeface="Georgia"/>
              </a:rPr>
              <a:t>atency) and </a:t>
            </a:r>
            <a:r>
              <a:rPr lang="en-US" sz="2400" b="1">
                <a:solidFill>
                  <a:schemeClr val="dk1"/>
                </a:solidFill>
                <a:latin typeface="Georgia"/>
                <a:ea typeface="Georgia"/>
                <a:cs typeface="Georgia"/>
                <a:sym typeface="Georgia"/>
              </a:rPr>
              <a:t>C</a:t>
            </a:r>
            <a:r>
              <a:rPr lang="en-US" sz="2400">
                <a:solidFill>
                  <a:schemeClr val="dk1"/>
                </a:solidFill>
                <a:latin typeface="Georgia"/>
                <a:ea typeface="Georgia"/>
                <a:cs typeface="Georgia"/>
                <a:sym typeface="Georgia"/>
              </a:rPr>
              <a:t>onsistency when there is network </a:t>
            </a:r>
            <a:r>
              <a:rPr lang="en-US" sz="2400" b="1">
                <a:solidFill>
                  <a:schemeClr val="dk1"/>
                </a:solidFill>
                <a:latin typeface="Georgia"/>
                <a:ea typeface="Georgia"/>
                <a:cs typeface="Georgia"/>
                <a:sym typeface="Georgia"/>
              </a:rPr>
              <a:t>P</a:t>
            </a:r>
            <a:r>
              <a:rPr lang="en-US" sz="2400">
                <a:solidFill>
                  <a:schemeClr val="dk1"/>
                </a:solidFill>
                <a:latin typeface="Georgia"/>
                <a:ea typeface="Georgia"/>
                <a:cs typeface="Georgia"/>
                <a:sym typeface="Georgia"/>
              </a:rPr>
              <a:t>artition ????</a:t>
            </a:r>
            <a:endParaRPr sz="2400"/>
          </a:p>
        </p:txBody>
      </p:sp>
      <p:pic>
        <p:nvPicPr>
          <p:cNvPr id="436" name="Google Shape;436;p60"/>
          <p:cNvPicPr preferRelativeResize="0"/>
          <p:nvPr/>
        </p:nvPicPr>
        <p:blipFill>
          <a:blip r:embed="rId5">
            <a:alphaModFix/>
          </a:blip>
          <a:stretch>
            <a:fillRect/>
          </a:stretch>
        </p:blipFill>
        <p:spPr>
          <a:xfrm>
            <a:off x="1524001" y="1682501"/>
            <a:ext cx="1729975" cy="1729975"/>
          </a:xfrm>
          <a:prstGeom prst="rect">
            <a:avLst/>
          </a:prstGeom>
          <a:noFill/>
          <a:ln>
            <a:noFill/>
          </a:ln>
        </p:spPr>
      </p:pic>
      <p:sp>
        <p:nvSpPr>
          <p:cNvPr id="437" name="Google Shape;437;p60"/>
          <p:cNvSpPr txBox="1">
            <a:spLocks noGrp="1"/>
          </p:cNvSpPr>
          <p:nvPr>
            <p:ph type="sldNum" idx="12"/>
          </p:nvPr>
        </p:nvSpPr>
        <p:spPr>
          <a:xfrm>
            <a:off x="9928384" y="6333134"/>
            <a:ext cx="548700" cy="525000"/>
          </a:xfrm>
          <a:prstGeom prst="rect">
            <a:avLst/>
          </a:prstGeom>
        </p:spPr>
        <p:txBody>
          <a:bodyPr spcFirstLastPara="1" vert="horz" wrap="square" lIns="91425" tIns="91425" rIns="91425" bIns="91425" rtlCol="0" anchor="t" anchorCtr="0">
            <a:noAutofit/>
          </a:bodyPr>
          <a:lstStyle/>
          <a:p>
            <a:pPr algn="r"/>
            <a:fld id="{00000000-1234-1234-1234-123412341234}" type="slidenum">
              <a:rPr lang="en-US"/>
              <a:pPr algn="r"/>
              <a:t>17</a:t>
            </a:fld>
            <a:endParaRPr/>
          </a:p>
        </p:txBody>
      </p:sp>
      <p:pic>
        <p:nvPicPr>
          <p:cNvPr id="438" name="Google Shape;438;p60"/>
          <p:cNvPicPr preferRelativeResize="0"/>
          <p:nvPr/>
        </p:nvPicPr>
        <p:blipFill>
          <a:blip r:embed="rId6">
            <a:alphaModFix/>
          </a:blip>
          <a:stretch>
            <a:fillRect/>
          </a:stretch>
        </p:blipFill>
        <p:spPr>
          <a:xfrm>
            <a:off x="9033000" y="607113"/>
            <a:ext cx="1635000" cy="1635000"/>
          </a:xfrm>
          <a:prstGeom prst="rect">
            <a:avLst/>
          </a:prstGeom>
          <a:noFill/>
          <a:ln>
            <a:noFill/>
          </a:ln>
        </p:spPr>
      </p:pic>
      <p:sp>
        <p:nvSpPr>
          <p:cNvPr id="439" name="Google Shape;439;p60"/>
          <p:cNvSpPr txBox="1"/>
          <p:nvPr/>
        </p:nvSpPr>
        <p:spPr>
          <a:xfrm>
            <a:off x="2406775" y="4260725"/>
            <a:ext cx="4766400" cy="2072400"/>
          </a:xfrm>
          <a:prstGeom prst="rect">
            <a:avLst/>
          </a:prstGeom>
          <a:solidFill>
            <a:srgbClr val="CFE2F3"/>
          </a:solidFill>
          <a:ln>
            <a:noFill/>
          </a:ln>
        </p:spPr>
        <p:txBody>
          <a:bodyPr spcFirstLastPara="1" wrap="square" lIns="91425" tIns="91425" rIns="91425" bIns="91425" anchor="ctr" anchorCtr="0">
            <a:noAutofit/>
          </a:bodyPr>
          <a:lstStyle/>
          <a:p>
            <a:pPr>
              <a:lnSpc>
                <a:spcPct val="114000"/>
              </a:lnSpc>
            </a:pPr>
            <a:r>
              <a:rPr lang="en-US" sz="2400" dirty="0">
                <a:solidFill>
                  <a:schemeClr val="dk1"/>
                </a:solidFill>
                <a:latin typeface="Georgia"/>
                <a:ea typeface="Georgia"/>
                <a:cs typeface="Georgia"/>
                <a:sym typeface="Georgia"/>
              </a:rPr>
              <a:t>How about having high Availability (low Latency) over Consistency for the time being and getting Eventually Consistent?</a:t>
            </a:r>
            <a:endParaRPr sz="2400" dirty="0">
              <a:solidFill>
                <a:schemeClr val="dk1"/>
              </a:solidFill>
              <a:latin typeface="Georgia"/>
              <a:ea typeface="Georgia"/>
              <a:cs typeface="Georgia"/>
              <a:sym typeface="Georgia"/>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7" name="Ink 6">
                <a:extLst>
                  <a:ext uri="{FF2B5EF4-FFF2-40B4-BE49-F238E27FC236}">
                    <a16:creationId xmlns:a16="http://schemas.microsoft.com/office/drawing/2014/main" id="{EB44199D-5292-4295-9193-189CF7DA16BE}"/>
                  </a:ext>
                </a:extLst>
              </p14:cNvPr>
              <p14:cNvContentPartPr/>
              <p14:nvPr>
                <p:extLst>
                  <p:ext uri="{42D2F446-02D8-4167-A562-619A0277C38B}">
                    <p15:isNarration xmlns:p15="http://schemas.microsoft.com/office/powerpoint/2012/main" val="1"/>
                  </p:ext>
                </p:extLst>
              </p14:nvPr>
            </p14:nvContentPartPr>
            <p14:xfrm>
              <a:off x="2385000" y="459360"/>
              <a:ext cx="8238960" cy="6091200"/>
            </p14:xfrm>
          </p:contentPart>
        </mc:Choice>
        <mc:Fallback>
          <p:pic>
            <p:nvPicPr>
              <p:cNvPr id="7" name="Ink 6">
                <a:extLst>
                  <a:ext uri="{FF2B5EF4-FFF2-40B4-BE49-F238E27FC236}">
                    <a16:creationId xmlns:a16="http://schemas.microsoft.com/office/drawing/2014/main" id="{EB44199D-5292-4295-9193-189CF7DA16BE}"/>
                  </a:ext>
                </a:extLst>
              </p:cNvPr>
              <p:cNvPicPr>
                <a:picLocks noGrp="1" noRot="1" noChangeAspect="1" noMove="1" noResize="1" noEditPoints="1" noAdjustHandles="1" noChangeArrowheads="1" noChangeShapeType="1"/>
              </p:cNvPicPr>
              <p:nvPr/>
            </p:nvPicPr>
            <p:blipFill>
              <a:blip r:embed="rId8"/>
              <a:stretch>
                <a:fillRect/>
              </a:stretch>
            </p:blipFill>
            <p:spPr>
              <a:xfrm>
                <a:off x="2375640" y="450000"/>
                <a:ext cx="8257680" cy="6109920"/>
              </a:xfrm>
              <a:prstGeom prst="rect">
                <a:avLst/>
              </a:prstGeom>
            </p:spPr>
          </p:pic>
        </mc:Fallback>
      </mc:AlternateContent>
      <p:pic>
        <p:nvPicPr>
          <p:cNvPr id="8" name="Audio 7">
            <a:hlinkClick r:id="" action="ppaction://media"/>
            <a:extLst>
              <a:ext uri="{FF2B5EF4-FFF2-40B4-BE49-F238E27FC236}">
                <a16:creationId xmlns:a16="http://schemas.microsoft.com/office/drawing/2014/main" id="{786864F1-8811-4B41-8DFC-7E4D477F290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2405"/>
    </mc:Choice>
    <mc:Fallback>
      <p:transition spd="slow" advTm="132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8"/>
          <p:cNvSpPr txBox="1">
            <a:spLocks noGrp="1"/>
          </p:cNvSpPr>
          <p:nvPr>
            <p:ph type="body" idx="1"/>
          </p:nvPr>
        </p:nvSpPr>
        <p:spPr>
          <a:xfrm>
            <a:off x="914401" y="2174789"/>
            <a:ext cx="10651524" cy="4043912"/>
          </a:xfrm>
          <a:prstGeom prst="rect">
            <a:avLst/>
          </a:prstGeom>
        </p:spPr>
        <p:txBody>
          <a:bodyPr spcFirstLastPara="1" vert="horz" wrap="square" lIns="91425" tIns="91425" rIns="91425" bIns="91425" rtlCol="0" anchor="t" anchorCtr="0">
            <a:noAutofit/>
          </a:bodyPr>
          <a:lstStyle/>
          <a:p>
            <a:pPr indent="-355600">
              <a:lnSpc>
                <a:spcPct val="140000"/>
              </a:lnSpc>
              <a:spcBef>
                <a:spcPts val="2400"/>
              </a:spcBef>
              <a:buSzPts val="2000"/>
            </a:pPr>
            <a:r>
              <a:rPr lang="en-US" sz="2000" dirty="0">
                <a:solidFill>
                  <a:srgbClr val="504C48"/>
                </a:solidFill>
                <a:latin typeface="Roboto"/>
                <a:ea typeface="Roboto"/>
                <a:cs typeface="Roboto"/>
                <a:sym typeface="Roboto"/>
              </a:rPr>
              <a:t>P. </a:t>
            </a:r>
            <a:r>
              <a:rPr lang="en-US" sz="2000" dirty="0" err="1">
                <a:solidFill>
                  <a:srgbClr val="504C48"/>
                </a:solidFill>
                <a:latin typeface="Roboto"/>
                <a:ea typeface="Roboto"/>
                <a:cs typeface="Roboto"/>
                <a:sym typeface="Roboto"/>
              </a:rPr>
              <a:t>Sadalage</a:t>
            </a:r>
            <a:r>
              <a:rPr lang="en-US" sz="2000" dirty="0">
                <a:solidFill>
                  <a:srgbClr val="504C48"/>
                </a:solidFill>
                <a:latin typeface="Roboto"/>
                <a:ea typeface="Roboto"/>
                <a:cs typeface="Roboto"/>
                <a:sym typeface="Roboto"/>
              </a:rPr>
              <a:t> and M. Fowler: NoSQL Distilled: A Brief Guide to the Emerging World of Polyglot Persistence, Addison-Wesley Professional, 2013</a:t>
            </a:r>
            <a:endParaRPr sz="2000" dirty="0">
              <a:solidFill>
                <a:srgbClr val="504C48"/>
              </a:solidFill>
              <a:latin typeface="Roboto"/>
              <a:ea typeface="Roboto"/>
              <a:cs typeface="Roboto"/>
              <a:sym typeface="Roboto"/>
            </a:endParaRPr>
          </a:p>
          <a:p>
            <a:pPr indent="-355600">
              <a:lnSpc>
                <a:spcPct val="140000"/>
              </a:lnSpc>
              <a:spcBef>
                <a:spcPts val="0"/>
              </a:spcBef>
              <a:buSzPts val="2000"/>
            </a:pPr>
            <a:endParaRPr sz="2000" dirty="0"/>
          </a:p>
        </p:txBody>
      </p:sp>
      <p:sp>
        <p:nvSpPr>
          <p:cNvPr id="451" name="Google Shape;451;p68"/>
          <p:cNvSpPr txBox="1">
            <a:spLocks noGrp="1"/>
          </p:cNvSpPr>
          <p:nvPr>
            <p:ph type="sldNum" idx="12"/>
          </p:nvPr>
        </p:nvSpPr>
        <p:spPr>
          <a:xfrm>
            <a:off x="9928384" y="6333134"/>
            <a:ext cx="548700" cy="525000"/>
          </a:xfrm>
          <a:prstGeom prst="rect">
            <a:avLst/>
          </a:prstGeom>
        </p:spPr>
        <p:txBody>
          <a:bodyPr spcFirstLastPara="1" vert="horz" wrap="square" lIns="91425" tIns="91425" rIns="91425" bIns="91425" rtlCol="0" anchor="t" anchorCtr="0">
            <a:noAutofit/>
          </a:bodyPr>
          <a:lstStyle/>
          <a:p>
            <a:pPr algn="r"/>
            <a:fld id="{00000000-1234-1234-1234-123412341234}" type="slidenum">
              <a:rPr lang="en-US"/>
              <a:pPr algn="r"/>
              <a:t>18</a:t>
            </a:fld>
            <a:endParaRPr/>
          </a:p>
        </p:txBody>
      </p:sp>
      <p:pic>
        <p:nvPicPr>
          <p:cNvPr id="452" name="Google Shape;452;p68"/>
          <p:cNvPicPr preferRelativeResize="0"/>
          <p:nvPr/>
        </p:nvPicPr>
        <p:blipFill>
          <a:blip r:embed="rId3">
            <a:alphaModFix/>
          </a:blip>
          <a:stretch>
            <a:fillRect/>
          </a:stretch>
        </p:blipFill>
        <p:spPr>
          <a:xfrm>
            <a:off x="1197834" y="639299"/>
            <a:ext cx="3251595" cy="936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6" name="Title 5">
            <a:extLst>
              <a:ext uri="{FF2B5EF4-FFF2-40B4-BE49-F238E27FC236}">
                <a16:creationId xmlns:a16="http://schemas.microsoft.com/office/drawing/2014/main" id="{F6C225E0-846D-4C3D-8E3A-BE00A7D2E4E4}"/>
              </a:ext>
            </a:extLst>
          </p:cNvPr>
          <p:cNvSpPr>
            <a:spLocks noGrp="1"/>
          </p:cNvSpPr>
          <p:nvPr>
            <p:ph type="title"/>
          </p:nvPr>
        </p:nvSpPr>
        <p:spPr>
          <a:xfrm>
            <a:off x="6730000" y="639098"/>
            <a:ext cx="4813072" cy="3494790"/>
          </a:xfrm>
        </p:spPr>
        <p:txBody>
          <a:bodyPr vert="horz" lIns="91440" tIns="45720" rIns="91440" bIns="45720" rtlCol="0" anchor="b">
            <a:normAutofit/>
          </a:bodyPr>
          <a:lstStyle/>
          <a:p>
            <a:endParaRPr lang="en-US" sz="2600" dirty="0">
              <a:sym typeface="Roboto Slab"/>
            </a:endParaRPr>
          </a:p>
          <a:p>
            <a:r>
              <a:rPr lang="en-US" sz="2600" dirty="0">
                <a:sym typeface="Roboto Slab"/>
              </a:rPr>
              <a:t>Thank you.</a:t>
            </a:r>
          </a:p>
          <a:p>
            <a:endParaRPr lang="en-US" sz="2600" dirty="0">
              <a:sym typeface="Roboto Slab"/>
            </a:endParaRPr>
          </a:p>
          <a:p>
            <a:r>
              <a:rPr lang="en-US" sz="2600" b="1" dirty="0">
                <a:sym typeface="Roboto Slab"/>
              </a:rPr>
              <a:t>Let’s Summarize!</a:t>
            </a:r>
            <a:endParaRPr lang="en-US" sz="2600" dirty="0">
              <a:sym typeface="Roboto Slab"/>
            </a:endParaRPr>
          </a:p>
        </p:txBody>
      </p:sp>
      <p:sp>
        <p:nvSpPr>
          <p:cNvPr id="2" name="Text Placeholder 1">
            <a:extLst>
              <a:ext uri="{FF2B5EF4-FFF2-40B4-BE49-F238E27FC236}">
                <a16:creationId xmlns:a16="http://schemas.microsoft.com/office/drawing/2014/main" id="{EFCC3F19-3F00-47F1-8DE5-6C226D07AB94}"/>
              </a:ext>
            </a:extLst>
          </p:cNvPr>
          <p:cNvSpPr>
            <a:spLocks noGrp="1"/>
          </p:cNvSpPr>
          <p:nvPr>
            <p:ph type="body" idx="1"/>
          </p:nvPr>
        </p:nvSpPr>
        <p:spPr>
          <a:xfrm>
            <a:off x="6729999" y="4455621"/>
            <a:ext cx="4829101" cy="1238616"/>
          </a:xfrm>
        </p:spPr>
        <p:txBody>
          <a:bodyPr vert="horz" lIns="91440" tIns="45720" rIns="91440" bIns="45720" rtlCol="0">
            <a:normAutofit/>
          </a:bodyPr>
          <a:lstStyle/>
          <a:p>
            <a:pPr>
              <a:lnSpc>
                <a:spcPct val="100000"/>
              </a:lnSpc>
            </a:pPr>
            <a:endParaRPr lang="en-US">
              <a:solidFill>
                <a:schemeClr val="tx1">
                  <a:lumMod val="85000"/>
                  <a:lumOff val="15000"/>
                </a:schemeClr>
              </a:solidFill>
            </a:endParaRPr>
          </a:p>
        </p:txBody>
      </p:sp>
      <p:pic>
        <p:nvPicPr>
          <p:cNvPr id="826" name="Google Shape;826;p90" descr="A close up of a person&#10;&#10;Description automatically generated"/>
          <p:cNvPicPr preferRelativeResize="0"/>
          <p:nvPr/>
        </p:nvPicPr>
        <p:blipFill rotWithShape="1">
          <a:blip r:embed="rId5"/>
          <a:srcRect b="15730"/>
          <a:stretch/>
        </p:blipFill>
        <p:spPr>
          <a:xfrm>
            <a:off x="633999" y="1630966"/>
            <a:ext cx="5462001" cy="3072386"/>
          </a:xfrm>
          <a:prstGeom prst="rect">
            <a:avLst/>
          </a:prstGeom>
          <a:noFill/>
        </p:spPr>
      </p:pic>
      <p:sp>
        <p:nvSpPr>
          <p:cNvPr id="825" name="Google Shape;825;p90"/>
          <p:cNvSpPr txBox="1">
            <a:spLocks noGrp="1"/>
          </p:cNvSpPr>
          <p:nvPr>
            <p:ph type="sldNum" sz="quarter" idx="12"/>
          </p:nvPr>
        </p:nvSpPr>
        <p:spPr>
          <a:xfrm>
            <a:off x="10993582" y="6446838"/>
            <a:ext cx="78001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0000000-1234-1234-1234-123412341234}" type="slidenum">
              <a:rPr kumimoji="0" lang="en-US" sz="1050"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19</a:t>
            </a:fld>
            <a:endParaRPr kumimoji="0" lang="en-US" sz="1050" b="0" i="0" u="none" strike="noStrike" cap="none" spc="0" normalizeH="0" baseline="0" noProof="0">
              <a:ln>
                <a:noFill/>
              </a:ln>
              <a:effectLst/>
              <a:uLnTx/>
              <a:uFillTx/>
            </a:endParaRPr>
          </a:p>
        </p:txBody>
      </p:sp>
      <p:pic>
        <p:nvPicPr>
          <p:cNvPr id="7" name="Audio 6">
            <a:hlinkClick r:id="" action="ppaction://media"/>
            <a:extLst>
              <a:ext uri="{FF2B5EF4-FFF2-40B4-BE49-F238E27FC236}">
                <a16:creationId xmlns:a16="http://schemas.microsoft.com/office/drawing/2014/main" id="{4CA67C15-A9B8-4D7D-9AAA-02631591F9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551"/>
    </mc:Choice>
    <mc:Fallback>
      <p:transition spd="slow" advTm="47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US" dirty="0"/>
              <a:t>CAP Theorem</a:t>
            </a:r>
            <a:endParaRPr dirty="0"/>
          </a:p>
        </p:txBody>
      </p:sp>
      <p:sp>
        <p:nvSpPr>
          <p:cNvPr id="2" name="Content Placeholder 1">
            <a:extLst>
              <a:ext uri="{FF2B5EF4-FFF2-40B4-BE49-F238E27FC236}">
                <a16:creationId xmlns:a16="http://schemas.microsoft.com/office/drawing/2014/main" id="{9CCAE977-9400-4814-807C-6F6D0E7EB055}"/>
              </a:ext>
            </a:extLst>
          </p:cNvPr>
          <p:cNvSpPr>
            <a:spLocks noGrp="1"/>
          </p:cNvSpPr>
          <p:nvPr>
            <p:ph sz="half" idx="1"/>
          </p:nvPr>
        </p:nvSpPr>
        <p:spPr>
          <a:xfrm>
            <a:off x="1097280" y="2120900"/>
            <a:ext cx="4639736" cy="3748193"/>
          </a:xfrm>
        </p:spPr>
        <p:txBody>
          <a:bodyPr>
            <a:normAutofit/>
          </a:bodyPr>
          <a:lstStyle/>
          <a:p>
            <a:pPr>
              <a:spcBef>
                <a:spcPct val="0"/>
              </a:spcBef>
            </a:pPr>
            <a:r>
              <a:rPr lang="en-US" spc="75" dirty="0"/>
              <a:t>The CAP theorem (also called </a:t>
            </a:r>
            <a:r>
              <a:rPr lang="en-US" i="1" spc="75" dirty="0"/>
              <a:t>Brewer’s theorem</a:t>
            </a:r>
            <a:r>
              <a:rPr lang="en-US" spc="75" dirty="0"/>
              <a:t>) states that a </a:t>
            </a:r>
            <a:r>
              <a:rPr lang="en-US" b="1" spc="75" dirty="0"/>
              <a:t>distributed database system</a:t>
            </a:r>
            <a:r>
              <a:rPr lang="en-US" spc="75" dirty="0"/>
              <a:t> (a networked shared-data system) can only guarantee two out of these three properties: </a:t>
            </a:r>
          </a:p>
          <a:p>
            <a:pPr marL="0" indent="0">
              <a:spcBef>
                <a:spcPct val="0"/>
              </a:spcBef>
              <a:buNone/>
            </a:pPr>
            <a:endParaRPr lang="en-US" spc="75" dirty="0"/>
          </a:p>
        </p:txBody>
      </p:sp>
      <p:pic>
        <p:nvPicPr>
          <p:cNvPr id="3" name="Imagem 26" descr="Uma imagem com sentado, dispositivo, propriedade, símbolo&#10;&#10;Descrição gerada automaticamente">
            <a:extLst>
              <a:ext uri="{FF2B5EF4-FFF2-40B4-BE49-F238E27FC236}">
                <a16:creationId xmlns:a16="http://schemas.microsoft.com/office/drawing/2014/main" id="{EEEA750F-652C-4538-B518-012D62434B19}"/>
              </a:ext>
            </a:extLst>
          </p:cNvPr>
          <p:cNvPicPr>
            <a:picLocks noChangeAspect="1"/>
          </p:cNvPicPr>
          <p:nvPr/>
        </p:nvPicPr>
        <p:blipFill>
          <a:blip r:embed="rId5"/>
          <a:stretch>
            <a:fillRect/>
          </a:stretch>
        </p:blipFill>
        <p:spPr>
          <a:xfrm>
            <a:off x="6557275" y="2120900"/>
            <a:ext cx="4557073" cy="3748194"/>
          </a:xfrm>
          <a:prstGeom prst="rect">
            <a:avLst/>
          </a:prstGeom>
          <a:noFill/>
        </p:spPr>
      </p:pic>
      <p:sp>
        <p:nvSpPr>
          <p:cNvPr id="324" name="Google Shape;324;p49"/>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US" sz="700"/>
              <a:pPr>
                <a:lnSpc>
                  <a:spcPct val="90000"/>
                </a:lnSpc>
                <a:spcAft>
                  <a:spcPts val="600"/>
                </a:spcAft>
              </a:pPr>
              <a:t>2</a:t>
            </a:fld>
            <a:endParaRPr lang="en-US" sz="700"/>
          </a:p>
        </p:txBody>
      </p:sp>
      <p:pic>
        <p:nvPicPr>
          <p:cNvPr id="4" name="Google Shape;316;p48">
            <a:extLst>
              <a:ext uri="{FF2B5EF4-FFF2-40B4-BE49-F238E27FC236}">
                <a16:creationId xmlns:a16="http://schemas.microsoft.com/office/drawing/2014/main" id="{C76145CF-C8CC-433F-87FD-2721F1CE748A}"/>
              </a:ext>
            </a:extLst>
          </p:cNvPr>
          <p:cNvPicPr preferRelativeResize="0"/>
          <p:nvPr/>
        </p:nvPicPr>
        <p:blipFill rotWithShape="1">
          <a:blip r:embed="rId6">
            <a:alphaModFix/>
          </a:blip>
          <a:srcRect t="20456" b="5837"/>
          <a:stretch/>
        </p:blipFill>
        <p:spPr>
          <a:xfrm>
            <a:off x="1097280" y="3994996"/>
            <a:ext cx="4018167" cy="2087218"/>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17" name="Ink 16">
                <a:extLst>
                  <a:ext uri="{FF2B5EF4-FFF2-40B4-BE49-F238E27FC236}">
                    <a16:creationId xmlns:a16="http://schemas.microsoft.com/office/drawing/2014/main" id="{E79000A8-FEB8-4B6C-ADF4-73078C55B193}"/>
                  </a:ext>
                </a:extLst>
              </p14:cNvPr>
              <p14:cNvContentPartPr/>
              <p14:nvPr>
                <p:extLst>
                  <p:ext uri="{42D2F446-02D8-4167-A562-619A0277C38B}">
                    <p15:isNarration xmlns:p15="http://schemas.microsoft.com/office/powerpoint/2012/main" val="1"/>
                  </p:ext>
                </p:extLst>
              </p14:nvPr>
            </p14:nvContentPartPr>
            <p14:xfrm>
              <a:off x="1147320" y="2445840"/>
              <a:ext cx="6332040" cy="2925000"/>
            </p14:xfrm>
          </p:contentPart>
        </mc:Choice>
        <mc:Fallback>
          <p:pic>
            <p:nvPicPr>
              <p:cNvPr id="17" name="Ink 16">
                <a:extLst>
                  <a:ext uri="{FF2B5EF4-FFF2-40B4-BE49-F238E27FC236}">
                    <a16:creationId xmlns:a16="http://schemas.microsoft.com/office/drawing/2014/main" id="{E79000A8-FEB8-4B6C-ADF4-73078C55B193}"/>
                  </a:ext>
                </a:extLst>
              </p:cNvPr>
              <p:cNvPicPr>
                <a:picLocks noGrp="1" noRot="1" noChangeAspect="1" noMove="1" noResize="1" noEditPoints="1" noAdjustHandles="1" noChangeArrowheads="1" noChangeShapeType="1"/>
              </p:cNvPicPr>
              <p:nvPr/>
            </p:nvPicPr>
            <p:blipFill>
              <a:blip r:embed="rId8"/>
              <a:stretch>
                <a:fillRect/>
              </a:stretch>
            </p:blipFill>
            <p:spPr>
              <a:xfrm>
                <a:off x="1137960" y="2436480"/>
                <a:ext cx="6350760" cy="2943720"/>
              </a:xfrm>
              <a:prstGeom prst="rect">
                <a:avLst/>
              </a:prstGeom>
            </p:spPr>
          </p:pic>
        </mc:Fallback>
      </mc:AlternateContent>
      <p:pic>
        <p:nvPicPr>
          <p:cNvPr id="18" name="Audio 17">
            <a:hlinkClick r:id="" action="ppaction://media"/>
            <a:extLst>
              <a:ext uri="{FF2B5EF4-FFF2-40B4-BE49-F238E27FC236}">
                <a16:creationId xmlns:a16="http://schemas.microsoft.com/office/drawing/2014/main" id="{680B6E91-E52A-47FE-A882-44B3B3FFC5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51672002"/>
      </p:ext>
    </p:extLst>
  </p:cSld>
  <p:clrMapOvr>
    <a:masterClrMapping/>
  </p:clrMapOvr>
  <mc:AlternateContent xmlns:mc="http://schemas.openxmlformats.org/markup-compatibility/2006">
    <mc:Choice xmlns:p14="http://schemas.microsoft.com/office/powerpoint/2010/main" Requires="p14">
      <p:transition spd="slow" p14:dur="2000" advTm="35420"/>
    </mc:Choice>
    <mc:Fallback>
      <p:transition spd="slow" advTm="35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59"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md type="call" cmd="playFrom(0.0)">
                                      <p:cBhvr>
                                        <p:cTn id="9"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US" dirty="0"/>
              <a:t>CAP Theorem</a:t>
            </a:r>
            <a:endParaRPr dirty="0"/>
          </a:p>
        </p:txBody>
      </p:sp>
      <p:sp>
        <p:nvSpPr>
          <p:cNvPr id="324" name="Google Shape;324;p49"/>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US"/>
              <a:pPr algn="r"/>
              <a:t>3</a:t>
            </a:fld>
            <a:endParaRPr/>
          </a:p>
        </p:txBody>
      </p:sp>
      <p:grpSp>
        <p:nvGrpSpPr>
          <p:cNvPr id="33" name="Google Shape;325;p49">
            <a:extLst>
              <a:ext uri="{FF2B5EF4-FFF2-40B4-BE49-F238E27FC236}">
                <a16:creationId xmlns:a16="http://schemas.microsoft.com/office/drawing/2014/main" id="{79694A4E-BB75-406B-A2A4-4AAF644C3A69}"/>
              </a:ext>
            </a:extLst>
          </p:cNvPr>
          <p:cNvGrpSpPr/>
          <p:nvPr/>
        </p:nvGrpSpPr>
        <p:grpSpPr>
          <a:xfrm>
            <a:off x="5403273" y="1259500"/>
            <a:ext cx="6629550" cy="4975045"/>
            <a:chOff x="0" y="85079"/>
            <a:chExt cx="8839200" cy="4477921"/>
          </a:xfrm>
        </p:grpSpPr>
        <p:sp>
          <p:nvSpPr>
            <p:cNvPr id="34" name="Google Shape;326;p49">
              <a:extLst>
                <a:ext uri="{FF2B5EF4-FFF2-40B4-BE49-F238E27FC236}">
                  <a16:creationId xmlns:a16="http://schemas.microsoft.com/office/drawing/2014/main" id="{7CE407CD-303E-4982-A565-0026336C4367}"/>
                </a:ext>
              </a:extLst>
            </p:cNvPr>
            <p:cNvSpPr/>
            <p:nvPr/>
          </p:nvSpPr>
          <p:spPr>
            <a:xfrm>
              <a:off x="0" y="85079"/>
              <a:ext cx="8839200" cy="671700"/>
            </a:xfrm>
            <a:prstGeom prst="roundRect">
              <a:avLst>
                <a:gd name="adj" fmla="val 16667"/>
              </a:avLst>
            </a:prstGeom>
            <a:solidFill>
              <a:srgbClr val="C82DCC"/>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327;p49">
              <a:extLst>
                <a:ext uri="{FF2B5EF4-FFF2-40B4-BE49-F238E27FC236}">
                  <a16:creationId xmlns:a16="http://schemas.microsoft.com/office/drawing/2014/main" id="{1ED412A4-24A1-442D-8C86-78E6C68F8EF7}"/>
                </a:ext>
              </a:extLst>
            </p:cNvPr>
            <p:cNvSpPr txBox="1"/>
            <p:nvPr/>
          </p:nvSpPr>
          <p:spPr>
            <a:xfrm>
              <a:off x="32784" y="117863"/>
              <a:ext cx="8773500" cy="606000"/>
            </a:xfrm>
            <a:prstGeom prst="rect">
              <a:avLst/>
            </a:prstGeom>
            <a:noFill/>
            <a:ln>
              <a:noFill/>
            </a:ln>
          </p:spPr>
          <p:txBody>
            <a:bodyPr spcFirstLastPara="1" wrap="square" lIns="106675" tIns="106675" rIns="106675" bIns="106675" anchor="ctr" anchorCtr="0">
              <a:noAutofit/>
            </a:bodyPr>
            <a:lstStyle/>
            <a:p>
              <a:pPr>
                <a:lnSpc>
                  <a:spcPct val="90000"/>
                </a:lnSpc>
              </a:pPr>
              <a:r>
                <a:rPr lang="en-US" sz="2400">
                  <a:solidFill>
                    <a:srgbClr val="FFFFFF"/>
                  </a:solidFill>
                  <a:latin typeface="Arial"/>
                  <a:ea typeface="Arial"/>
                  <a:cs typeface="Arial"/>
                  <a:sym typeface="Arial"/>
                </a:rPr>
                <a:t>Consistency</a:t>
              </a:r>
              <a:endParaRPr sz="2400">
                <a:solidFill>
                  <a:srgbClr val="FFFFFF"/>
                </a:solidFill>
                <a:latin typeface="Arial"/>
                <a:ea typeface="Arial"/>
                <a:cs typeface="Arial"/>
                <a:sym typeface="Arial"/>
              </a:endParaRPr>
            </a:p>
          </p:txBody>
        </p:sp>
        <p:sp>
          <p:nvSpPr>
            <p:cNvPr id="36" name="Google Shape;328;p49">
              <a:extLst>
                <a:ext uri="{FF2B5EF4-FFF2-40B4-BE49-F238E27FC236}">
                  <a16:creationId xmlns:a16="http://schemas.microsoft.com/office/drawing/2014/main" id="{59F80028-1280-45B4-8E52-02954CA28F8B}"/>
                </a:ext>
              </a:extLst>
            </p:cNvPr>
            <p:cNvSpPr/>
            <p:nvPr/>
          </p:nvSpPr>
          <p:spPr>
            <a:xfrm>
              <a:off x="0" y="756659"/>
              <a:ext cx="8839200" cy="753600"/>
            </a:xfrm>
            <a:prstGeom prst="rect">
              <a:avLst/>
            </a:prstGeom>
            <a:noFill/>
            <a:ln>
              <a:noFill/>
            </a:ln>
          </p:spPr>
          <p:txBody>
            <a:bodyPr spcFirstLastPara="1" wrap="square" lIns="91425" tIns="91425" rIns="91425" bIns="91425" anchor="ctr" anchorCtr="0">
              <a:noAutofit/>
            </a:bodyPr>
            <a:lstStyle/>
            <a:p>
              <a:endParaRPr/>
            </a:p>
          </p:txBody>
        </p:sp>
        <p:sp>
          <p:nvSpPr>
            <p:cNvPr id="37" name="Google Shape;329;p49">
              <a:extLst>
                <a:ext uri="{FF2B5EF4-FFF2-40B4-BE49-F238E27FC236}">
                  <a16:creationId xmlns:a16="http://schemas.microsoft.com/office/drawing/2014/main" id="{56CAD5B5-1399-4585-89BA-64C7DB3CF82F}"/>
                </a:ext>
              </a:extLst>
            </p:cNvPr>
            <p:cNvSpPr txBox="1"/>
            <p:nvPr/>
          </p:nvSpPr>
          <p:spPr>
            <a:xfrm>
              <a:off x="0" y="756659"/>
              <a:ext cx="8839200" cy="753600"/>
            </a:xfrm>
            <a:prstGeom prst="rect">
              <a:avLst/>
            </a:prstGeom>
            <a:noFill/>
            <a:ln>
              <a:noFill/>
            </a:ln>
          </p:spPr>
          <p:txBody>
            <a:bodyPr spcFirstLastPara="1" wrap="square" lIns="280625" tIns="35550" rIns="199125" bIns="35550" anchor="t" anchorCtr="0">
              <a:noAutofit/>
            </a:bodyPr>
            <a:lstStyle/>
            <a:p>
              <a:pPr marL="228600" lvl="1" indent="-203200">
                <a:lnSpc>
                  <a:spcPct val="90000"/>
                </a:lnSpc>
                <a:buClr>
                  <a:srgbClr val="000000"/>
                </a:buClr>
                <a:buSzPts val="1800"/>
                <a:buFont typeface="Arial"/>
                <a:buChar char="•"/>
              </a:pPr>
              <a:r>
                <a:rPr lang="en-US">
                  <a:solidFill>
                    <a:srgbClr val="000000"/>
                  </a:solidFill>
                  <a:latin typeface="Arial"/>
                  <a:ea typeface="Arial"/>
                  <a:cs typeface="Arial"/>
                  <a:sym typeface="Arial"/>
                </a:rPr>
                <a:t>Having a single up-to-date copy of the data</a:t>
              </a:r>
              <a:endParaRPr>
                <a:solidFill>
                  <a:srgbClr val="000000"/>
                </a:solidFill>
                <a:latin typeface="Arial"/>
                <a:ea typeface="Arial"/>
                <a:cs typeface="Arial"/>
                <a:sym typeface="Arial"/>
              </a:endParaRPr>
            </a:p>
            <a:p>
              <a:pPr marL="228600" lvl="1" indent="-203200">
                <a:lnSpc>
                  <a:spcPct val="90000"/>
                </a:lnSpc>
                <a:spcBef>
                  <a:spcPts val="440"/>
                </a:spcBef>
                <a:buClr>
                  <a:srgbClr val="000000"/>
                </a:buClr>
                <a:buSzPts val="1800"/>
                <a:buFont typeface="Arial"/>
                <a:buChar char="•"/>
              </a:pPr>
              <a:r>
                <a:rPr lang="en-US">
                  <a:solidFill>
                    <a:srgbClr val="000000"/>
                  </a:solidFill>
                  <a:latin typeface="Arial"/>
                  <a:ea typeface="Arial"/>
                  <a:cs typeface="Arial"/>
                  <a:sym typeface="Arial"/>
                </a:rPr>
                <a:t>All nodes see the same data at the same time</a:t>
              </a:r>
              <a:endParaRPr>
                <a:solidFill>
                  <a:srgbClr val="000000"/>
                </a:solidFill>
                <a:latin typeface="Arial"/>
                <a:ea typeface="Arial"/>
                <a:cs typeface="Arial"/>
                <a:sym typeface="Arial"/>
              </a:endParaRPr>
            </a:p>
          </p:txBody>
        </p:sp>
        <p:sp>
          <p:nvSpPr>
            <p:cNvPr id="38" name="Google Shape;330;p49">
              <a:extLst>
                <a:ext uri="{FF2B5EF4-FFF2-40B4-BE49-F238E27FC236}">
                  <a16:creationId xmlns:a16="http://schemas.microsoft.com/office/drawing/2014/main" id="{9A80DE6A-3145-4EEB-9046-9CEE5AB8E8C6}"/>
                </a:ext>
              </a:extLst>
            </p:cNvPr>
            <p:cNvSpPr/>
            <p:nvPr/>
          </p:nvSpPr>
          <p:spPr>
            <a:xfrm>
              <a:off x="0" y="1510139"/>
              <a:ext cx="8839200" cy="671700"/>
            </a:xfrm>
            <a:prstGeom prst="roundRect">
              <a:avLst>
                <a:gd name="adj" fmla="val 16667"/>
              </a:avLst>
            </a:prstGeom>
            <a:solidFill>
              <a:srgbClr val="563AD6"/>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 name="Google Shape;331;p49">
              <a:extLst>
                <a:ext uri="{FF2B5EF4-FFF2-40B4-BE49-F238E27FC236}">
                  <a16:creationId xmlns:a16="http://schemas.microsoft.com/office/drawing/2014/main" id="{7E7DAF48-42DA-43F9-8DA4-43D7C3E0E51D}"/>
                </a:ext>
              </a:extLst>
            </p:cNvPr>
            <p:cNvSpPr txBox="1"/>
            <p:nvPr/>
          </p:nvSpPr>
          <p:spPr>
            <a:xfrm>
              <a:off x="32784" y="1542923"/>
              <a:ext cx="8773500" cy="606000"/>
            </a:xfrm>
            <a:prstGeom prst="rect">
              <a:avLst/>
            </a:prstGeom>
            <a:noFill/>
            <a:ln>
              <a:noFill/>
            </a:ln>
          </p:spPr>
          <p:txBody>
            <a:bodyPr spcFirstLastPara="1" wrap="square" lIns="106675" tIns="106675" rIns="106675" bIns="106675" anchor="ctr" anchorCtr="0">
              <a:noAutofit/>
            </a:bodyPr>
            <a:lstStyle/>
            <a:p>
              <a:pPr>
                <a:lnSpc>
                  <a:spcPct val="90000"/>
                </a:lnSpc>
              </a:pPr>
              <a:r>
                <a:rPr lang="en-US" sz="2400" dirty="0">
                  <a:solidFill>
                    <a:srgbClr val="FFFFFF"/>
                  </a:solidFill>
                  <a:latin typeface="Arial"/>
                  <a:ea typeface="Arial"/>
                  <a:cs typeface="Arial"/>
                  <a:sym typeface="Arial"/>
                </a:rPr>
                <a:t>Availability</a:t>
              </a:r>
              <a:endParaRPr sz="2400" dirty="0">
                <a:solidFill>
                  <a:srgbClr val="FFFFFF"/>
                </a:solidFill>
                <a:latin typeface="Arial"/>
                <a:ea typeface="Arial"/>
                <a:cs typeface="Arial"/>
                <a:sym typeface="Arial"/>
              </a:endParaRPr>
            </a:p>
          </p:txBody>
        </p:sp>
        <p:sp>
          <p:nvSpPr>
            <p:cNvPr id="40" name="Google Shape;332;p49">
              <a:extLst>
                <a:ext uri="{FF2B5EF4-FFF2-40B4-BE49-F238E27FC236}">
                  <a16:creationId xmlns:a16="http://schemas.microsoft.com/office/drawing/2014/main" id="{B934A4C2-361A-4E41-ADF0-708E8A63BF56}"/>
                </a:ext>
              </a:extLst>
            </p:cNvPr>
            <p:cNvSpPr/>
            <p:nvPr/>
          </p:nvSpPr>
          <p:spPr>
            <a:xfrm>
              <a:off x="0" y="2181720"/>
              <a:ext cx="8839200" cy="1014300"/>
            </a:xfrm>
            <a:prstGeom prst="rect">
              <a:avLst/>
            </a:prstGeom>
            <a:noFill/>
            <a:ln>
              <a:noFill/>
            </a:ln>
          </p:spPr>
          <p:txBody>
            <a:bodyPr spcFirstLastPara="1" wrap="square" lIns="91425" tIns="91425" rIns="91425" bIns="91425" anchor="ctr" anchorCtr="0">
              <a:noAutofit/>
            </a:bodyPr>
            <a:lstStyle/>
            <a:p>
              <a:endParaRPr/>
            </a:p>
          </p:txBody>
        </p:sp>
        <p:sp>
          <p:nvSpPr>
            <p:cNvPr id="41" name="Google Shape;333;p49">
              <a:extLst>
                <a:ext uri="{FF2B5EF4-FFF2-40B4-BE49-F238E27FC236}">
                  <a16:creationId xmlns:a16="http://schemas.microsoft.com/office/drawing/2014/main" id="{5FF3C9CD-5DC7-4D03-A4C9-FEFC74B8C4DF}"/>
                </a:ext>
              </a:extLst>
            </p:cNvPr>
            <p:cNvSpPr txBox="1"/>
            <p:nvPr/>
          </p:nvSpPr>
          <p:spPr>
            <a:xfrm>
              <a:off x="0" y="2181720"/>
              <a:ext cx="8839200" cy="1014300"/>
            </a:xfrm>
            <a:prstGeom prst="rect">
              <a:avLst/>
            </a:prstGeom>
            <a:noFill/>
            <a:ln>
              <a:noFill/>
            </a:ln>
          </p:spPr>
          <p:txBody>
            <a:bodyPr spcFirstLastPara="1" wrap="square" lIns="280625" tIns="35550" rIns="199125" bIns="35550" anchor="t" anchorCtr="0">
              <a:noAutofit/>
            </a:bodyPr>
            <a:lstStyle/>
            <a:p>
              <a:pPr marL="228600" lvl="1" indent="-203200">
                <a:lnSpc>
                  <a:spcPct val="90000"/>
                </a:lnSpc>
                <a:buClr>
                  <a:srgbClr val="000000"/>
                </a:buClr>
                <a:buSzPts val="1800"/>
                <a:buFont typeface="Arial"/>
                <a:buChar char="•"/>
              </a:pPr>
              <a:r>
                <a:rPr lang="en-US" dirty="0">
                  <a:solidFill>
                    <a:srgbClr val="000000"/>
                  </a:solidFill>
                  <a:latin typeface="Arial"/>
                  <a:ea typeface="Arial"/>
                  <a:cs typeface="Arial"/>
                  <a:sym typeface="Arial"/>
                </a:rPr>
                <a:t>Node failures do not prevent other survivors from continuing to operate (a guarantee that every </a:t>
              </a:r>
              <a:r>
                <a:rPr lang="en-US" dirty="0">
                  <a:solidFill>
                    <a:srgbClr val="000000"/>
                  </a:solidFill>
                  <a:latin typeface="Arial"/>
                  <a:cs typeface="Arial"/>
                  <a:sym typeface="Arial"/>
                </a:rPr>
                <a:t>request received by a non-failing node must result in a res</a:t>
              </a:r>
              <a:r>
                <a:rPr lang="en-US" dirty="0">
                  <a:solidFill>
                    <a:srgbClr val="000000"/>
                  </a:solidFill>
                  <a:latin typeface="Arial"/>
                  <a:cs typeface="Arial"/>
                </a:rPr>
                <a:t>ponse</a:t>
              </a:r>
              <a:r>
                <a:rPr lang="en-US" dirty="0">
                  <a:solidFill>
                    <a:srgbClr val="000000"/>
                  </a:solidFill>
                  <a:latin typeface="Arial"/>
                  <a:cs typeface="Arial"/>
                  <a:sym typeface="Arial"/>
                </a:rPr>
                <a:t>)</a:t>
              </a:r>
              <a:endParaRPr dirty="0">
                <a:solidFill>
                  <a:srgbClr val="000000"/>
                </a:solidFill>
                <a:latin typeface="Arial"/>
                <a:cs typeface="Arial"/>
                <a:sym typeface="Arial"/>
              </a:endParaRPr>
            </a:p>
          </p:txBody>
        </p:sp>
        <p:sp>
          <p:nvSpPr>
            <p:cNvPr id="42" name="Google Shape;334;p49">
              <a:extLst>
                <a:ext uri="{FF2B5EF4-FFF2-40B4-BE49-F238E27FC236}">
                  <a16:creationId xmlns:a16="http://schemas.microsoft.com/office/drawing/2014/main" id="{E4262730-0103-4E0E-ADDA-43EFA40837A9}"/>
                </a:ext>
              </a:extLst>
            </p:cNvPr>
            <p:cNvSpPr/>
            <p:nvPr/>
          </p:nvSpPr>
          <p:spPr>
            <a:xfrm>
              <a:off x="0" y="3196020"/>
              <a:ext cx="8839200" cy="671700"/>
            </a:xfrm>
            <a:prstGeom prst="roundRect">
              <a:avLst>
                <a:gd name="adj" fmla="val 16667"/>
              </a:avLst>
            </a:prstGeom>
            <a:solidFill>
              <a:srgbClr val="4BA5DC"/>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335;p49">
              <a:extLst>
                <a:ext uri="{FF2B5EF4-FFF2-40B4-BE49-F238E27FC236}">
                  <a16:creationId xmlns:a16="http://schemas.microsoft.com/office/drawing/2014/main" id="{A97E61F4-1C0C-4FCE-8FA2-E8BED900E84C}"/>
                </a:ext>
              </a:extLst>
            </p:cNvPr>
            <p:cNvSpPr txBox="1"/>
            <p:nvPr/>
          </p:nvSpPr>
          <p:spPr>
            <a:xfrm>
              <a:off x="32784" y="3228804"/>
              <a:ext cx="8773500" cy="606000"/>
            </a:xfrm>
            <a:prstGeom prst="rect">
              <a:avLst/>
            </a:prstGeom>
            <a:noFill/>
            <a:ln>
              <a:noFill/>
            </a:ln>
          </p:spPr>
          <p:txBody>
            <a:bodyPr spcFirstLastPara="1" wrap="square" lIns="106675" tIns="106675" rIns="106675" bIns="106675" anchor="ctr" anchorCtr="0">
              <a:noAutofit/>
            </a:bodyPr>
            <a:lstStyle/>
            <a:p>
              <a:pPr>
                <a:lnSpc>
                  <a:spcPct val="90000"/>
                </a:lnSpc>
              </a:pPr>
              <a:r>
                <a:rPr lang="en-US" sz="2400">
                  <a:solidFill>
                    <a:srgbClr val="FFFFFF"/>
                  </a:solidFill>
                  <a:latin typeface="Arial"/>
                  <a:ea typeface="Arial"/>
                  <a:cs typeface="Arial"/>
                  <a:sym typeface="Arial"/>
                </a:rPr>
                <a:t>Partition Tolerance</a:t>
              </a:r>
              <a:endParaRPr sz="2400">
                <a:solidFill>
                  <a:srgbClr val="FFFFFF"/>
                </a:solidFill>
                <a:latin typeface="Arial"/>
                <a:ea typeface="Arial"/>
                <a:cs typeface="Arial"/>
                <a:sym typeface="Arial"/>
              </a:endParaRPr>
            </a:p>
          </p:txBody>
        </p:sp>
        <p:sp>
          <p:nvSpPr>
            <p:cNvPr id="44" name="Google Shape;336;p49">
              <a:extLst>
                <a:ext uri="{FF2B5EF4-FFF2-40B4-BE49-F238E27FC236}">
                  <a16:creationId xmlns:a16="http://schemas.microsoft.com/office/drawing/2014/main" id="{0C52BF2F-37BC-49EF-B56B-900BD1B48241}"/>
                </a:ext>
              </a:extLst>
            </p:cNvPr>
            <p:cNvSpPr/>
            <p:nvPr/>
          </p:nvSpPr>
          <p:spPr>
            <a:xfrm>
              <a:off x="0" y="3867600"/>
              <a:ext cx="8839200" cy="695400"/>
            </a:xfrm>
            <a:prstGeom prst="rect">
              <a:avLst/>
            </a:prstGeom>
            <a:noFill/>
            <a:ln>
              <a:noFill/>
            </a:ln>
          </p:spPr>
          <p:txBody>
            <a:bodyPr spcFirstLastPara="1" wrap="square" lIns="91425" tIns="91425" rIns="91425" bIns="91425" anchor="ctr" anchorCtr="0">
              <a:noAutofit/>
            </a:bodyPr>
            <a:lstStyle/>
            <a:p>
              <a:endParaRPr/>
            </a:p>
          </p:txBody>
        </p:sp>
        <p:sp>
          <p:nvSpPr>
            <p:cNvPr id="45" name="Google Shape;337;p49">
              <a:extLst>
                <a:ext uri="{FF2B5EF4-FFF2-40B4-BE49-F238E27FC236}">
                  <a16:creationId xmlns:a16="http://schemas.microsoft.com/office/drawing/2014/main" id="{D7FBCA56-55F2-4918-9902-C83758DB2393}"/>
                </a:ext>
              </a:extLst>
            </p:cNvPr>
            <p:cNvSpPr txBox="1"/>
            <p:nvPr/>
          </p:nvSpPr>
          <p:spPr>
            <a:xfrm>
              <a:off x="0" y="3867600"/>
              <a:ext cx="8839200" cy="695400"/>
            </a:xfrm>
            <a:prstGeom prst="rect">
              <a:avLst/>
            </a:prstGeom>
            <a:noFill/>
            <a:ln>
              <a:noFill/>
            </a:ln>
          </p:spPr>
          <p:txBody>
            <a:bodyPr spcFirstLastPara="1" wrap="square" lIns="280625" tIns="35550" rIns="199125" bIns="35550" anchor="t" anchorCtr="0">
              <a:noAutofit/>
            </a:bodyPr>
            <a:lstStyle/>
            <a:p>
              <a:pPr marL="228600" lvl="1" indent="-203200">
                <a:lnSpc>
                  <a:spcPct val="90000"/>
                </a:lnSpc>
                <a:buClr>
                  <a:srgbClr val="000000"/>
                </a:buClr>
                <a:buSzPts val="1800"/>
                <a:buFont typeface="Arial"/>
                <a:buChar char="•"/>
              </a:pPr>
              <a:r>
                <a:rPr lang="en-US">
                  <a:solidFill>
                    <a:srgbClr val="000000"/>
                  </a:solidFill>
                  <a:latin typeface="Arial"/>
                  <a:ea typeface="Arial"/>
                  <a:cs typeface="Arial"/>
                  <a:sym typeface="Arial"/>
                </a:rPr>
                <a:t>The system continues to operate despite arbitrary partitioning due to network failures (e.g., message loss)</a:t>
              </a:r>
              <a:endParaRPr>
                <a:solidFill>
                  <a:srgbClr val="000000"/>
                </a:solidFill>
                <a:latin typeface="Arial"/>
                <a:ea typeface="Arial"/>
                <a:cs typeface="Arial"/>
                <a:sym typeface="Arial"/>
              </a:endParaRPr>
            </a:p>
          </p:txBody>
        </p:sp>
      </p:grpSp>
      <p:pic>
        <p:nvPicPr>
          <p:cNvPr id="6" name="Imagem 26" descr="Uma imagem com sentado, dispositivo, propriedade, símbolo&#10;&#10;Descrição gerada automaticamente">
            <a:extLst>
              <a:ext uri="{FF2B5EF4-FFF2-40B4-BE49-F238E27FC236}">
                <a16:creationId xmlns:a16="http://schemas.microsoft.com/office/drawing/2014/main" id="{E4F16E9F-6C72-4FE3-87E2-813B37F5ECA7}"/>
              </a:ext>
            </a:extLst>
          </p:cNvPr>
          <p:cNvPicPr>
            <a:picLocks noGrp="1" noChangeAspect="1"/>
          </p:cNvPicPr>
          <p:nvPr>
            <p:ph sz="half" idx="1"/>
          </p:nvPr>
        </p:nvPicPr>
        <p:blipFill>
          <a:blip r:embed="rId5"/>
          <a:stretch>
            <a:fillRect/>
          </a:stretch>
        </p:blipFill>
        <p:spPr>
          <a:xfrm>
            <a:off x="1135536" y="2842764"/>
            <a:ext cx="3684279" cy="3026223"/>
          </a:xfrm>
          <a:prstGeom prst="rect">
            <a:avLst/>
          </a:prstGeom>
          <a:noFill/>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1" name="Ink 10">
                <a:extLst>
                  <a:ext uri="{FF2B5EF4-FFF2-40B4-BE49-F238E27FC236}">
                    <a16:creationId xmlns:a16="http://schemas.microsoft.com/office/drawing/2014/main" id="{F0938154-C979-457C-911D-F4D2E25100F9}"/>
                  </a:ext>
                </a:extLst>
              </p14:cNvPr>
              <p14:cNvContentPartPr/>
              <p14:nvPr>
                <p:extLst>
                  <p:ext uri="{42D2F446-02D8-4167-A562-619A0277C38B}">
                    <p15:isNarration xmlns:p15="http://schemas.microsoft.com/office/powerpoint/2012/main" val="1"/>
                  </p:ext>
                </p:extLst>
              </p14:nvPr>
            </p14:nvContentPartPr>
            <p14:xfrm>
              <a:off x="4982400" y="1528200"/>
              <a:ext cx="5684760" cy="5274360"/>
            </p14:xfrm>
          </p:contentPart>
        </mc:Choice>
        <mc:Fallback>
          <p:pic>
            <p:nvPicPr>
              <p:cNvPr id="11" name="Ink 10">
                <a:extLst>
                  <a:ext uri="{FF2B5EF4-FFF2-40B4-BE49-F238E27FC236}">
                    <a16:creationId xmlns:a16="http://schemas.microsoft.com/office/drawing/2014/main" id="{F0938154-C979-457C-911D-F4D2E25100F9}"/>
                  </a:ext>
                </a:extLst>
              </p:cNvPr>
              <p:cNvPicPr>
                <a:picLocks noGrp="1" noRot="1" noChangeAspect="1" noMove="1" noResize="1" noEditPoints="1" noAdjustHandles="1" noChangeArrowheads="1" noChangeShapeType="1"/>
              </p:cNvPicPr>
              <p:nvPr/>
            </p:nvPicPr>
            <p:blipFill>
              <a:blip r:embed="rId7"/>
              <a:stretch>
                <a:fillRect/>
              </a:stretch>
            </p:blipFill>
            <p:spPr>
              <a:xfrm>
                <a:off x="4973040" y="1518840"/>
                <a:ext cx="5703480" cy="5293080"/>
              </a:xfrm>
              <a:prstGeom prst="rect">
                <a:avLst/>
              </a:prstGeom>
            </p:spPr>
          </p:pic>
        </mc:Fallback>
      </mc:AlternateContent>
      <p:pic>
        <p:nvPicPr>
          <p:cNvPr id="12" name="Audio 11">
            <a:hlinkClick r:id="" action="ppaction://media"/>
            <a:extLst>
              <a:ext uri="{FF2B5EF4-FFF2-40B4-BE49-F238E27FC236}">
                <a16:creationId xmlns:a16="http://schemas.microsoft.com/office/drawing/2014/main" id="{AA652A32-229B-4E0E-869A-8EEA6164921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193"/>
    </mc:Choice>
    <mc:Fallback>
      <p:transition spd="slow" advTm="92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US" dirty="0"/>
              <a:t>CAP Theorem: Consistency</a:t>
            </a:r>
            <a:endParaRPr dirty="0"/>
          </a:p>
        </p:txBody>
      </p:sp>
      <p:sp>
        <p:nvSpPr>
          <p:cNvPr id="324" name="Google Shape;324;p49"/>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US"/>
              <a:pPr algn="r"/>
              <a:t>4</a:t>
            </a:fld>
            <a:endParaRPr/>
          </a:p>
        </p:txBody>
      </p:sp>
      <p:sp>
        <p:nvSpPr>
          <p:cNvPr id="20" name="Retângulo 28">
            <a:extLst>
              <a:ext uri="{FF2B5EF4-FFF2-40B4-BE49-F238E27FC236}">
                <a16:creationId xmlns:a16="http://schemas.microsoft.com/office/drawing/2014/main" id="{D4A5FCE7-1A20-4981-A983-D8EDAB9EEF19}"/>
              </a:ext>
            </a:extLst>
          </p:cNvPr>
          <p:cNvSpPr/>
          <p:nvPr/>
        </p:nvSpPr>
        <p:spPr>
          <a:xfrm>
            <a:off x="785091" y="2239357"/>
            <a:ext cx="1117600" cy="738322"/>
          </a:xfrm>
          <a:prstGeom prst="rect">
            <a:avLst/>
          </a:prstGeom>
          <a:solidFill>
            <a:srgbClr val="41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45" b="1" dirty="0">
                <a:solidFill>
                  <a:schemeClr val="bg1"/>
                </a:solidFill>
              </a:rPr>
              <a:t>Input</a:t>
            </a:r>
          </a:p>
          <a:p>
            <a:pPr algn="ctr"/>
            <a:r>
              <a:rPr lang="en-GB" sz="1245" b="1" dirty="0">
                <a:solidFill>
                  <a:schemeClr val="bg1"/>
                </a:solidFill>
              </a:rPr>
              <a:t>Data: </a:t>
            </a:r>
            <a:r>
              <a:rPr lang="en-GB" sz="1245" dirty="0">
                <a:solidFill>
                  <a:schemeClr val="bg1"/>
                </a:solidFill>
              </a:rPr>
              <a:t>“math”</a:t>
            </a:r>
          </a:p>
          <a:p>
            <a:pPr algn="ctr"/>
            <a:r>
              <a:rPr lang="en-GB" sz="1245" b="1" dirty="0">
                <a:solidFill>
                  <a:schemeClr val="bg1"/>
                </a:solidFill>
              </a:rPr>
              <a:t>Time: 1:03</a:t>
            </a:r>
          </a:p>
        </p:txBody>
      </p:sp>
      <p:cxnSp>
        <p:nvCxnSpPr>
          <p:cNvPr id="21" name="Conexão Curva 84">
            <a:extLst>
              <a:ext uri="{FF2B5EF4-FFF2-40B4-BE49-F238E27FC236}">
                <a16:creationId xmlns:a16="http://schemas.microsoft.com/office/drawing/2014/main" id="{6E20CE51-AE6C-44A1-9E8F-5185AB831E06}"/>
              </a:ext>
            </a:extLst>
          </p:cNvPr>
          <p:cNvCxnSpPr>
            <a:cxnSpLocks/>
            <a:endCxn id="81" idx="1"/>
          </p:cNvCxnSpPr>
          <p:nvPr/>
        </p:nvCxnSpPr>
        <p:spPr>
          <a:xfrm>
            <a:off x="1058659" y="2958243"/>
            <a:ext cx="494483" cy="227069"/>
          </a:xfrm>
          <a:prstGeom prst="curvedConnector2">
            <a:avLst/>
          </a:prstGeom>
          <a:ln w="63500" cap="rnd">
            <a:solidFill>
              <a:srgbClr val="415C6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tângulo 111">
            <a:extLst>
              <a:ext uri="{FF2B5EF4-FFF2-40B4-BE49-F238E27FC236}">
                <a16:creationId xmlns:a16="http://schemas.microsoft.com/office/drawing/2014/main" id="{8665D65D-EFCA-4FC8-BC12-31EC6C41F7DB}"/>
              </a:ext>
            </a:extLst>
          </p:cNvPr>
          <p:cNvSpPr/>
          <p:nvPr/>
        </p:nvSpPr>
        <p:spPr>
          <a:xfrm>
            <a:off x="3466570" y="5519517"/>
            <a:ext cx="1117600" cy="738322"/>
          </a:xfrm>
          <a:prstGeom prst="rect">
            <a:avLst/>
          </a:prstGeom>
          <a:solidFill>
            <a:srgbClr val="41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45" b="1" dirty="0">
                <a:solidFill>
                  <a:schemeClr val="bg1"/>
                </a:solidFill>
              </a:rPr>
              <a:t>Input</a:t>
            </a:r>
          </a:p>
          <a:p>
            <a:pPr algn="ctr"/>
            <a:r>
              <a:rPr lang="en-GB" sz="1245" b="1" dirty="0">
                <a:solidFill>
                  <a:schemeClr val="bg1"/>
                </a:solidFill>
              </a:rPr>
              <a:t>Data: </a:t>
            </a:r>
            <a:r>
              <a:rPr lang="en-GB" sz="1245" dirty="0">
                <a:solidFill>
                  <a:schemeClr val="bg1"/>
                </a:solidFill>
              </a:rPr>
              <a:t>“art”</a:t>
            </a:r>
          </a:p>
          <a:p>
            <a:pPr algn="ctr"/>
            <a:r>
              <a:rPr lang="en-GB" sz="1245" b="1" dirty="0">
                <a:solidFill>
                  <a:schemeClr val="bg1"/>
                </a:solidFill>
              </a:rPr>
              <a:t>Time: 1:04</a:t>
            </a:r>
          </a:p>
        </p:txBody>
      </p:sp>
      <p:cxnSp>
        <p:nvCxnSpPr>
          <p:cNvPr id="23" name="Conexão Curva 112">
            <a:extLst>
              <a:ext uri="{FF2B5EF4-FFF2-40B4-BE49-F238E27FC236}">
                <a16:creationId xmlns:a16="http://schemas.microsoft.com/office/drawing/2014/main" id="{CFDBF137-D0EA-4A7B-9C31-6E206186096A}"/>
              </a:ext>
            </a:extLst>
          </p:cNvPr>
          <p:cNvCxnSpPr>
            <a:cxnSpLocks/>
            <a:stCxn id="22" idx="1"/>
            <a:endCxn id="66" idx="5"/>
          </p:cNvCxnSpPr>
          <p:nvPr/>
        </p:nvCxnSpPr>
        <p:spPr>
          <a:xfrm rot="10800000" flipV="1">
            <a:off x="2778937" y="5888678"/>
            <a:ext cx="687633" cy="187573"/>
          </a:xfrm>
          <a:prstGeom prst="curvedConnector4">
            <a:avLst>
              <a:gd name="adj1" fmla="val 42397"/>
              <a:gd name="adj2" fmla="val 278057"/>
            </a:avLst>
          </a:prstGeom>
          <a:ln w="63500" cap="rnd">
            <a:solidFill>
              <a:srgbClr val="415C6A"/>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Agrupar 155">
            <a:extLst>
              <a:ext uri="{FF2B5EF4-FFF2-40B4-BE49-F238E27FC236}">
                <a16:creationId xmlns:a16="http://schemas.microsoft.com/office/drawing/2014/main" id="{F09491D5-7DA0-4642-B31B-27A96D2E7A14}"/>
              </a:ext>
            </a:extLst>
          </p:cNvPr>
          <p:cNvGrpSpPr/>
          <p:nvPr/>
        </p:nvGrpSpPr>
        <p:grpSpPr>
          <a:xfrm>
            <a:off x="934734" y="3020325"/>
            <a:ext cx="3615943" cy="3168813"/>
            <a:chOff x="529264" y="4181351"/>
            <a:chExt cx="5423915" cy="4753219"/>
          </a:xfrm>
        </p:grpSpPr>
        <p:grpSp>
          <p:nvGrpSpPr>
            <p:cNvPr id="25" name="Agrupar 82">
              <a:extLst>
                <a:ext uri="{FF2B5EF4-FFF2-40B4-BE49-F238E27FC236}">
                  <a16:creationId xmlns:a16="http://schemas.microsoft.com/office/drawing/2014/main" id="{B6B17EA0-2864-4240-A338-E9F69A033ED3}"/>
                </a:ext>
              </a:extLst>
            </p:cNvPr>
            <p:cNvGrpSpPr/>
            <p:nvPr/>
          </p:nvGrpSpPr>
          <p:grpSpPr>
            <a:xfrm rot="1366746">
              <a:off x="529264" y="4504101"/>
              <a:ext cx="2275832" cy="1617937"/>
              <a:chOff x="271436" y="5143500"/>
              <a:chExt cx="3082198" cy="1922737"/>
            </a:xfrm>
          </p:grpSpPr>
          <p:cxnSp>
            <p:nvCxnSpPr>
              <p:cNvPr id="80" name="Conexão Reta 36">
                <a:extLst>
                  <a:ext uri="{FF2B5EF4-FFF2-40B4-BE49-F238E27FC236}">
                    <a16:creationId xmlns:a16="http://schemas.microsoft.com/office/drawing/2014/main" id="{D69A2180-930F-4A80-B7ED-6BEFE40CB290}"/>
                  </a:ext>
                </a:extLst>
              </p:cNvPr>
              <p:cNvCxnSpPr>
                <a:cxnSpLocks/>
                <a:stCxn id="81" idx="6"/>
                <a:endCxn id="82" idx="2"/>
              </p:cNvCxnSpPr>
              <p:nvPr/>
            </p:nvCxnSpPr>
            <p:spPr>
              <a:xfrm>
                <a:off x="1643870" y="5448300"/>
                <a:ext cx="33733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E7D9DF7-6194-43DA-945B-CB356279C924}"/>
                  </a:ext>
                </a:extLst>
              </p:cNvPr>
              <p:cNvSpPr/>
              <p:nvPr/>
            </p:nvSpPr>
            <p:spPr>
              <a:xfrm>
                <a:off x="990600" y="5143500"/>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82" name="Oval 81">
                <a:extLst>
                  <a:ext uri="{FF2B5EF4-FFF2-40B4-BE49-F238E27FC236}">
                    <a16:creationId xmlns:a16="http://schemas.microsoft.com/office/drawing/2014/main" id="{24D88332-D250-4E74-BF2A-4CB321CCE2CB}"/>
                  </a:ext>
                </a:extLst>
              </p:cNvPr>
              <p:cNvSpPr/>
              <p:nvPr/>
            </p:nvSpPr>
            <p:spPr>
              <a:xfrm>
                <a:off x="1981200" y="5143500"/>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83" name="Oval 82">
                <a:extLst>
                  <a:ext uri="{FF2B5EF4-FFF2-40B4-BE49-F238E27FC236}">
                    <a16:creationId xmlns:a16="http://schemas.microsoft.com/office/drawing/2014/main" id="{F08F3563-A2F2-4131-A802-03DABA9568F4}"/>
                  </a:ext>
                </a:extLst>
              </p:cNvPr>
              <p:cNvSpPr/>
              <p:nvPr/>
            </p:nvSpPr>
            <p:spPr>
              <a:xfrm>
                <a:off x="2700364" y="5859379"/>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84" name="Oval 83">
                <a:extLst>
                  <a:ext uri="{FF2B5EF4-FFF2-40B4-BE49-F238E27FC236}">
                    <a16:creationId xmlns:a16="http://schemas.microsoft.com/office/drawing/2014/main" id="{F36D6879-F1A3-44B6-8206-23D8CDE43622}"/>
                  </a:ext>
                </a:extLst>
              </p:cNvPr>
              <p:cNvSpPr/>
              <p:nvPr/>
            </p:nvSpPr>
            <p:spPr>
              <a:xfrm>
                <a:off x="1981200" y="6456637"/>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85" name="Oval 84">
                <a:extLst>
                  <a:ext uri="{FF2B5EF4-FFF2-40B4-BE49-F238E27FC236}">
                    <a16:creationId xmlns:a16="http://schemas.microsoft.com/office/drawing/2014/main" id="{A211E116-E2F9-4EE6-A008-AD253275ECEB}"/>
                  </a:ext>
                </a:extLst>
              </p:cNvPr>
              <p:cNvSpPr/>
              <p:nvPr/>
            </p:nvSpPr>
            <p:spPr>
              <a:xfrm>
                <a:off x="968348" y="6456637"/>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86" name="Oval 85">
                <a:extLst>
                  <a:ext uri="{FF2B5EF4-FFF2-40B4-BE49-F238E27FC236}">
                    <a16:creationId xmlns:a16="http://schemas.microsoft.com/office/drawing/2014/main" id="{707D13B9-D12D-46B1-92D5-E58832BB2933}"/>
                  </a:ext>
                </a:extLst>
              </p:cNvPr>
              <p:cNvSpPr/>
              <p:nvPr/>
            </p:nvSpPr>
            <p:spPr>
              <a:xfrm>
                <a:off x="271436" y="5859379"/>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87" name="Conexão Reta 46">
                <a:extLst>
                  <a:ext uri="{FF2B5EF4-FFF2-40B4-BE49-F238E27FC236}">
                    <a16:creationId xmlns:a16="http://schemas.microsoft.com/office/drawing/2014/main" id="{16E87A5E-E83D-4AAF-86E8-89379873445C}"/>
                  </a:ext>
                </a:extLst>
              </p:cNvPr>
              <p:cNvCxnSpPr>
                <a:cxnSpLocks/>
                <a:endCxn id="84" idx="2"/>
              </p:cNvCxnSpPr>
              <p:nvPr/>
            </p:nvCxnSpPr>
            <p:spPr>
              <a:xfrm>
                <a:off x="1621618" y="6761437"/>
                <a:ext cx="35958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98A5A317-4D9D-4CB0-A59A-05C433409620}"/>
                  </a:ext>
                </a:extLst>
              </p:cNvPr>
              <p:cNvSpPr/>
              <p:nvPr/>
            </p:nvSpPr>
            <p:spPr>
              <a:xfrm>
                <a:off x="1485900" y="5859379"/>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89" name="Conexão Reta 49">
                <a:extLst>
                  <a:ext uri="{FF2B5EF4-FFF2-40B4-BE49-F238E27FC236}">
                    <a16:creationId xmlns:a16="http://schemas.microsoft.com/office/drawing/2014/main" id="{EB0825AF-CD52-473A-94DF-0BE771B6CFC4}"/>
                  </a:ext>
                </a:extLst>
              </p:cNvPr>
              <p:cNvCxnSpPr>
                <a:cxnSpLocks/>
                <a:stCxn id="86" idx="6"/>
                <a:endCxn id="88" idx="2"/>
              </p:cNvCxnSpPr>
              <p:nvPr/>
            </p:nvCxnSpPr>
            <p:spPr>
              <a:xfrm>
                <a:off x="924706" y="6164179"/>
                <a:ext cx="56119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Conexão Reta 53">
                <a:extLst>
                  <a:ext uri="{FF2B5EF4-FFF2-40B4-BE49-F238E27FC236}">
                    <a16:creationId xmlns:a16="http://schemas.microsoft.com/office/drawing/2014/main" id="{70C5AD72-5F73-48AA-9164-2B7C659708FB}"/>
                  </a:ext>
                </a:extLst>
              </p:cNvPr>
              <p:cNvCxnSpPr>
                <a:cxnSpLocks/>
                <a:stCxn id="88" idx="6"/>
                <a:endCxn id="83" idx="2"/>
              </p:cNvCxnSpPr>
              <p:nvPr/>
            </p:nvCxnSpPr>
            <p:spPr>
              <a:xfrm>
                <a:off x="2139170" y="6164179"/>
                <a:ext cx="56119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Conexão Reta 57">
                <a:extLst>
                  <a:ext uri="{FF2B5EF4-FFF2-40B4-BE49-F238E27FC236}">
                    <a16:creationId xmlns:a16="http://schemas.microsoft.com/office/drawing/2014/main" id="{FAF7E2F3-5D63-47BC-AE3B-070308A7803C}"/>
                  </a:ext>
                </a:extLst>
              </p:cNvPr>
              <p:cNvCxnSpPr>
                <a:cxnSpLocks/>
                <a:stCxn id="86" idx="0"/>
                <a:endCxn id="81" idx="2"/>
              </p:cNvCxnSpPr>
              <p:nvPr/>
            </p:nvCxnSpPr>
            <p:spPr>
              <a:xfrm flipV="1">
                <a:off x="598071" y="5448300"/>
                <a:ext cx="392529" cy="41107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Conexão Reta 60">
                <a:extLst>
                  <a:ext uri="{FF2B5EF4-FFF2-40B4-BE49-F238E27FC236}">
                    <a16:creationId xmlns:a16="http://schemas.microsoft.com/office/drawing/2014/main" id="{7B15F4D9-4928-4BDB-96A1-78484F05C00A}"/>
                  </a:ext>
                </a:extLst>
              </p:cNvPr>
              <p:cNvCxnSpPr>
                <a:cxnSpLocks/>
                <a:stCxn id="84" idx="6"/>
                <a:endCxn id="83" idx="4"/>
              </p:cNvCxnSpPr>
              <p:nvPr/>
            </p:nvCxnSpPr>
            <p:spPr>
              <a:xfrm flipV="1">
                <a:off x="2634470" y="6468979"/>
                <a:ext cx="392529" cy="29245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Conexão Reta 63">
                <a:extLst>
                  <a:ext uri="{FF2B5EF4-FFF2-40B4-BE49-F238E27FC236}">
                    <a16:creationId xmlns:a16="http://schemas.microsoft.com/office/drawing/2014/main" id="{4489997B-7536-429A-96B9-2628BCF92AAB}"/>
                  </a:ext>
                </a:extLst>
              </p:cNvPr>
              <p:cNvCxnSpPr>
                <a:cxnSpLocks/>
                <a:stCxn id="82" idx="6"/>
                <a:endCxn id="83" idx="0"/>
              </p:cNvCxnSpPr>
              <p:nvPr/>
            </p:nvCxnSpPr>
            <p:spPr>
              <a:xfrm>
                <a:off x="2634470" y="5448300"/>
                <a:ext cx="392529" cy="41107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Conexão Reta 66">
                <a:extLst>
                  <a:ext uri="{FF2B5EF4-FFF2-40B4-BE49-F238E27FC236}">
                    <a16:creationId xmlns:a16="http://schemas.microsoft.com/office/drawing/2014/main" id="{305D4382-34D3-41EA-B3B9-1C26A92A3B3C}"/>
                  </a:ext>
                </a:extLst>
              </p:cNvPr>
              <p:cNvCxnSpPr>
                <a:cxnSpLocks/>
                <a:stCxn id="86" idx="4"/>
                <a:endCxn id="85" idx="2"/>
              </p:cNvCxnSpPr>
              <p:nvPr/>
            </p:nvCxnSpPr>
            <p:spPr>
              <a:xfrm>
                <a:off x="598071" y="6468979"/>
                <a:ext cx="370277" cy="29245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Conexão Reta 69">
                <a:extLst>
                  <a:ext uri="{FF2B5EF4-FFF2-40B4-BE49-F238E27FC236}">
                    <a16:creationId xmlns:a16="http://schemas.microsoft.com/office/drawing/2014/main" id="{BD813597-DE76-4EF1-87B3-3A2D40E8E14D}"/>
                  </a:ext>
                </a:extLst>
              </p:cNvPr>
              <p:cNvCxnSpPr>
                <a:cxnSpLocks/>
                <a:stCxn id="81" idx="4"/>
                <a:endCxn id="88" idx="1"/>
              </p:cNvCxnSpPr>
              <p:nvPr/>
            </p:nvCxnSpPr>
            <p:spPr>
              <a:xfrm>
                <a:off x="1317235" y="5753100"/>
                <a:ext cx="264334" cy="19555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Conexão Reta 72">
                <a:extLst>
                  <a:ext uri="{FF2B5EF4-FFF2-40B4-BE49-F238E27FC236}">
                    <a16:creationId xmlns:a16="http://schemas.microsoft.com/office/drawing/2014/main" id="{D207E120-4532-4982-ACEC-2B471D548F45}"/>
                  </a:ext>
                </a:extLst>
              </p:cNvPr>
              <p:cNvCxnSpPr>
                <a:cxnSpLocks/>
              </p:cNvCxnSpPr>
              <p:nvPr/>
            </p:nvCxnSpPr>
            <p:spPr>
              <a:xfrm>
                <a:off x="2116918" y="6261383"/>
                <a:ext cx="240584" cy="20915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Agrupar 86">
              <a:extLst>
                <a:ext uri="{FF2B5EF4-FFF2-40B4-BE49-F238E27FC236}">
                  <a16:creationId xmlns:a16="http://schemas.microsoft.com/office/drawing/2014/main" id="{A1CA8090-2484-43B3-8D77-A352633F1ED6}"/>
                </a:ext>
              </a:extLst>
            </p:cNvPr>
            <p:cNvGrpSpPr/>
            <p:nvPr/>
          </p:nvGrpSpPr>
          <p:grpSpPr>
            <a:xfrm rot="1366746">
              <a:off x="1195473" y="7316633"/>
              <a:ext cx="2348430" cy="1617937"/>
              <a:chOff x="271436" y="5143500"/>
              <a:chExt cx="3082198" cy="1922737"/>
            </a:xfrm>
          </p:grpSpPr>
          <p:cxnSp>
            <p:nvCxnSpPr>
              <p:cNvPr id="63" name="Conexão Reta 87">
                <a:extLst>
                  <a:ext uri="{FF2B5EF4-FFF2-40B4-BE49-F238E27FC236}">
                    <a16:creationId xmlns:a16="http://schemas.microsoft.com/office/drawing/2014/main" id="{2D821AD9-0086-46BE-A718-B4AB1D2F5528}"/>
                  </a:ext>
                </a:extLst>
              </p:cNvPr>
              <p:cNvCxnSpPr>
                <a:cxnSpLocks/>
                <a:stCxn id="64" idx="6"/>
                <a:endCxn id="65" idx="2"/>
              </p:cNvCxnSpPr>
              <p:nvPr/>
            </p:nvCxnSpPr>
            <p:spPr>
              <a:xfrm>
                <a:off x="1643870" y="5448300"/>
                <a:ext cx="33733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A60E6E1-AA73-4BA5-AFE1-5DBC3D5B048B}"/>
                  </a:ext>
                </a:extLst>
              </p:cNvPr>
              <p:cNvSpPr/>
              <p:nvPr/>
            </p:nvSpPr>
            <p:spPr>
              <a:xfrm>
                <a:off x="990600" y="5143500"/>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65" name="Oval 64">
                <a:extLst>
                  <a:ext uri="{FF2B5EF4-FFF2-40B4-BE49-F238E27FC236}">
                    <a16:creationId xmlns:a16="http://schemas.microsoft.com/office/drawing/2014/main" id="{6F12782F-2AE9-4C50-875F-1C909D5EE74B}"/>
                  </a:ext>
                </a:extLst>
              </p:cNvPr>
              <p:cNvSpPr/>
              <p:nvPr/>
            </p:nvSpPr>
            <p:spPr>
              <a:xfrm>
                <a:off x="1981200" y="5143500"/>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66" name="Oval 65">
                <a:extLst>
                  <a:ext uri="{FF2B5EF4-FFF2-40B4-BE49-F238E27FC236}">
                    <a16:creationId xmlns:a16="http://schemas.microsoft.com/office/drawing/2014/main" id="{333AD007-1FFE-4A1C-B1F0-7A1393F13822}"/>
                  </a:ext>
                </a:extLst>
              </p:cNvPr>
              <p:cNvSpPr/>
              <p:nvPr/>
            </p:nvSpPr>
            <p:spPr>
              <a:xfrm>
                <a:off x="2700364" y="5859379"/>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67" name="Oval 66">
                <a:extLst>
                  <a:ext uri="{FF2B5EF4-FFF2-40B4-BE49-F238E27FC236}">
                    <a16:creationId xmlns:a16="http://schemas.microsoft.com/office/drawing/2014/main" id="{863DF536-7B43-4E0E-A9F0-445E39BBAB42}"/>
                  </a:ext>
                </a:extLst>
              </p:cNvPr>
              <p:cNvSpPr/>
              <p:nvPr/>
            </p:nvSpPr>
            <p:spPr>
              <a:xfrm>
                <a:off x="1981200" y="6456637"/>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68" name="Oval 67">
                <a:extLst>
                  <a:ext uri="{FF2B5EF4-FFF2-40B4-BE49-F238E27FC236}">
                    <a16:creationId xmlns:a16="http://schemas.microsoft.com/office/drawing/2014/main" id="{149099AE-29F0-424D-85FD-44CB5E16DC98}"/>
                  </a:ext>
                </a:extLst>
              </p:cNvPr>
              <p:cNvSpPr/>
              <p:nvPr/>
            </p:nvSpPr>
            <p:spPr>
              <a:xfrm>
                <a:off x="968348" y="6456637"/>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69" name="Oval 68">
                <a:extLst>
                  <a:ext uri="{FF2B5EF4-FFF2-40B4-BE49-F238E27FC236}">
                    <a16:creationId xmlns:a16="http://schemas.microsoft.com/office/drawing/2014/main" id="{E509357C-56BD-4F93-880F-361329730FB4}"/>
                  </a:ext>
                </a:extLst>
              </p:cNvPr>
              <p:cNvSpPr/>
              <p:nvPr/>
            </p:nvSpPr>
            <p:spPr>
              <a:xfrm>
                <a:off x="271436" y="5859379"/>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70" name="Conexão Reta 94">
                <a:extLst>
                  <a:ext uri="{FF2B5EF4-FFF2-40B4-BE49-F238E27FC236}">
                    <a16:creationId xmlns:a16="http://schemas.microsoft.com/office/drawing/2014/main" id="{6E14E426-49D3-41DA-A7AD-DBA551E16805}"/>
                  </a:ext>
                </a:extLst>
              </p:cNvPr>
              <p:cNvCxnSpPr>
                <a:cxnSpLocks/>
                <a:endCxn id="67" idx="2"/>
              </p:cNvCxnSpPr>
              <p:nvPr/>
            </p:nvCxnSpPr>
            <p:spPr>
              <a:xfrm>
                <a:off x="1621618" y="6761437"/>
                <a:ext cx="35958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89B910A5-E7C5-4282-A5FA-4BCE68A0B2D1}"/>
                  </a:ext>
                </a:extLst>
              </p:cNvPr>
              <p:cNvSpPr/>
              <p:nvPr/>
            </p:nvSpPr>
            <p:spPr>
              <a:xfrm>
                <a:off x="1485900" y="5859379"/>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72" name="Conexão Reta 96">
                <a:extLst>
                  <a:ext uri="{FF2B5EF4-FFF2-40B4-BE49-F238E27FC236}">
                    <a16:creationId xmlns:a16="http://schemas.microsoft.com/office/drawing/2014/main" id="{BC2CC2E1-70E3-494F-B2C1-BF2E74796617}"/>
                  </a:ext>
                </a:extLst>
              </p:cNvPr>
              <p:cNvCxnSpPr>
                <a:cxnSpLocks/>
                <a:stCxn id="69" idx="6"/>
                <a:endCxn id="71" idx="2"/>
              </p:cNvCxnSpPr>
              <p:nvPr/>
            </p:nvCxnSpPr>
            <p:spPr>
              <a:xfrm>
                <a:off x="924706" y="6164179"/>
                <a:ext cx="56119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Conexão Reta 97">
                <a:extLst>
                  <a:ext uri="{FF2B5EF4-FFF2-40B4-BE49-F238E27FC236}">
                    <a16:creationId xmlns:a16="http://schemas.microsoft.com/office/drawing/2014/main" id="{B497FAE5-BD2D-4F13-8423-8558741E8612}"/>
                  </a:ext>
                </a:extLst>
              </p:cNvPr>
              <p:cNvCxnSpPr>
                <a:cxnSpLocks/>
                <a:stCxn id="71" idx="6"/>
                <a:endCxn id="66" idx="2"/>
              </p:cNvCxnSpPr>
              <p:nvPr/>
            </p:nvCxnSpPr>
            <p:spPr>
              <a:xfrm>
                <a:off x="2139170" y="6164179"/>
                <a:ext cx="56119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Conexão Reta 98">
                <a:extLst>
                  <a:ext uri="{FF2B5EF4-FFF2-40B4-BE49-F238E27FC236}">
                    <a16:creationId xmlns:a16="http://schemas.microsoft.com/office/drawing/2014/main" id="{85230245-C066-4025-95CD-55470AB6A3A7}"/>
                  </a:ext>
                </a:extLst>
              </p:cNvPr>
              <p:cNvCxnSpPr>
                <a:cxnSpLocks/>
                <a:stCxn id="69" idx="0"/>
                <a:endCxn id="64" idx="2"/>
              </p:cNvCxnSpPr>
              <p:nvPr/>
            </p:nvCxnSpPr>
            <p:spPr>
              <a:xfrm flipV="1">
                <a:off x="598071" y="5448300"/>
                <a:ext cx="392529" cy="41107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Conexão Reta 99">
                <a:extLst>
                  <a:ext uri="{FF2B5EF4-FFF2-40B4-BE49-F238E27FC236}">
                    <a16:creationId xmlns:a16="http://schemas.microsoft.com/office/drawing/2014/main" id="{94345E51-50AF-477C-B57C-64CB705F1F2C}"/>
                  </a:ext>
                </a:extLst>
              </p:cNvPr>
              <p:cNvCxnSpPr>
                <a:cxnSpLocks/>
                <a:stCxn id="67" idx="6"/>
                <a:endCxn id="66" idx="4"/>
              </p:cNvCxnSpPr>
              <p:nvPr/>
            </p:nvCxnSpPr>
            <p:spPr>
              <a:xfrm flipV="1">
                <a:off x="2634470" y="6468979"/>
                <a:ext cx="392529" cy="29245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Conexão Reta 100">
                <a:extLst>
                  <a:ext uri="{FF2B5EF4-FFF2-40B4-BE49-F238E27FC236}">
                    <a16:creationId xmlns:a16="http://schemas.microsoft.com/office/drawing/2014/main" id="{82DA33E1-81F0-40CD-97D6-854687137480}"/>
                  </a:ext>
                </a:extLst>
              </p:cNvPr>
              <p:cNvCxnSpPr>
                <a:cxnSpLocks/>
                <a:stCxn id="65" idx="6"/>
                <a:endCxn id="66" idx="0"/>
              </p:cNvCxnSpPr>
              <p:nvPr/>
            </p:nvCxnSpPr>
            <p:spPr>
              <a:xfrm>
                <a:off x="2634470" y="5448300"/>
                <a:ext cx="392529" cy="41107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Conexão Reta 101">
                <a:extLst>
                  <a:ext uri="{FF2B5EF4-FFF2-40B4-BE49-F238E27FC236}">
                    <a16:creationId xmlns:a16="http://schemas.microsoft.com/office/drawing/2014/main" id="{80BA7D2B-1203-4A69-9493-77CDBE4E6153}"/>
                  </a:ext>
                </a:extLst>
              </p:cNvPr>
              <p:cNvCxnSpPr>
                <a:cxnSpLocks/>
                <a:stCxn id="69" idx="4"/>
                <a:endCxn id="68" idx="2"/>
              </p:cNvCxnSpPr>
              <p:nvPr/>
            </p:nvCxnSpPr>
            <p:spPr>
              <a:xfrm>
                <a:off x="598071" y="6468979"/>
                <a:ext cx="370277" cy="29245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Conexão Reta 102">
                <a:extLst>
                  <a:ext uri="{FF2B5EF4-FFF2-40B4-BE49-F238E27FC236}">
                    <a16:creationId xmlns:a16="http://schemas.microsoft.com/office/drawing/2014/main" id="{E7A47678-7265-4976-BF51-8589500B3043}"/>
                  </a:ext>
                </a:extLst>
              </p:cNvPr>
              <p:cNvCxnSpPr>
                <a:cxnSpLocks/>
                <a:stCxn id="64" idx="4"/>
                <a:endCxn id="71" idx="1"/>
              </p:cNvCxnSpPr>
              <p:nvPr/>
            </p:nvCxnSpPr>
            <p:spPr>
              <a:xfrm>
                <a:off x="1317235" y="5753100"/>
                <a:ext cx="264334" cy="19555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Conexão Reta 103">
                <a:extLst>
                  <a:ext uri="{FF2B5EF4-FFF2-40B4-BE49-F238E27FC236}">
                    <a16:creationId xmlns:a16="http://schemas.microsoft.com/office/drawing/2014/main" id="{426FCCFC-4641-43D7-AE71-CAEFC1D6EB97}"/>
                  </a:ext>
                </a:extLst>
              </p:cNvPr>
              <p:cNvCxnSpPr>
                <a:cxnSpLocks/>
              </p:cNvCxnSpPr>
              <p:nvPr/>
            </p:nvCxnSpPr>
            <p:spPr>
              <a:xfrm>
                <a:off x="2116918" y="6261383"/>
                <a:ext cx="240584" cy="20915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7" name="Conexão Reta 106">
              <a:extLst>
                <a:ext uri="{FF2B5EF4-FFF2-40B4-BE49-F238E27FC236}">
                  <a16:creationId xmlns:a16="http://schemas.microsoft.com/office/drawing/2014/main" id="{D1144515-5CF4-4209-8551-7A09601A0D39}"/>
                </a:ext>
              </a:extLst>
            </p:cNvPr>
            <p:cNvCxnSpPr>
              <a:cxnSpLocks/>
              <a:stCxn id="85" idx="5"/>
              <a:endCxn id="69" idx="1"/>
            </p:cNvCxnSpPr>
            <p:nvPr/>
          </p:nvCxnSpPr>
          <p:spPr>
            <a:xfrm>
              <a:off x="1187945" y="5907748"/>
              <a:ext cx="217215" cy="167024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Conexão Reta 109">
              <a:extLst>
                <a:ext uri="{FF2B5EF4-FFF2-40B4-BE49-F238E27FC236}">
                  <a16:creationId xmlns:a16="http://schemas.microsoft.com/office/drawing/2014/main" id="{92813772-F0B8-430C-9246-70DF18CC3D96}"/>
                </a:ext>
              </a:extLst>
            </p:cNvPr>
            <p:cNvCxnSpPr>
              <a:cxnSpLocks/>
              <a:stCxn id="84" idx="5"/>
              <a:endCxn id="65" idx="1"/>
            </p:cNvCxnSpPr>
            <p:nvPr/>
          </p:nvCxnSpPr>
          <p:spPr>
            <a:xfrm>
              <a:off x="1877484" y="6197308"/>
              <a:ext cx="962030" cy="132966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9" name="Agrupar 115">
              <a:extLst>
                <a:ext uri="{FF2B5EF4-FFF2-40B4-BE49-F238E27FC236}">
                  <a16:creationId xmlns:a16="http://schemas.microsoft.com/office/drawing/2014/main" id="{41100A7B-1F5A-4373-9007-E9198355F988}"/>
                </a:ext>
              </a:extLst>
            </p:cNvPr>
            <p:cNvGrpSpPr/>
            <p:nvPr/>
          </p:nvGrpSpPr>
          <p:grpSpPr>
            <a:xfrm rot="1366746">
              <a:off x="3726225" y="4181351"/>
              <a:ext cx="2226954" cy="1617937"/>
              <a:chOff x="271436" y="5143500"/>
              <a:chExt cx="3082198" cy="1922737"/>
            </a:xfrm>
          </p:grpSpPr>
          <p:cxnSp>
            <p:nvCxnSpPr>
              <p:cNvPr id="46" name="Conexão Reta 116">
                <a:extLst>
                  <a:ext uri="{FF2B5EF4-FFF2-40B4-BE49-F238E27FC236}">
                    <a16:creationId xmlns:a16="http://schemas.microsoft.com/office/drawing/2014/main" id="{F4101349-441D-4807-A9FC-53216C349F7C}"/>
                  </a:ext>
                </a:extLst>
              </p:cNvPr>
              <p:cNvCxnSpPr>
                <a:cxnSpLocks/>
                <a:stCxn id="47" idx="6"/>
                <a:endCxn id="48" idx="2"/>
              </p:cNvCxnSpPr>
              <p:nvPr/>
            </p:nvCxnSpPr>
            <p:spPr>
              <a:xfrm>
                <a:off x="1643870" y="5448300"/>
                <a:ext cx="33733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E0472760-C5B4-4689-B265-72E7E18521B8}"/>
                  </a:ext>
                </a:extLst>
              </p:cNvPr>
              <p:cNvSpPr/>
              <p:nvPr/>
            </p:nvSpPr>
            <p:spPr>
              <a:xfrm>
                <a:off x="990600" y="5143500"/>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48" name="Oval 47">
                <a:extLst>
                  <a:ext uri="{FF2B5EF4-FFF2-40B4-BE49-F238E27FC236}">
                    <a16:creationId xmlns:a16="http://schemas.microsoft.com/office/drawing/2014/main" id="{8472A27C-DF5C-4198-A182-F7D05EF3FD72}"/>
                  </a:ext>
                </a:extLst>
              </p:cNvPr>
              <p:cNvSpPr/>
              <p:nvPr/>
            </p:nvSpPr>
            <p:spPr>
              <a:xfrm>
                <a:off x="1981200" y="5143500"/>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49" name="Oval 48">
                <a:extLst>
                  <a:ext uri="{FF2B5EF4-FFF2-40B4-BE49-F238E27FC236}">
                    <a16:creationId xmlns:a16="http://schemas.microsoft.com/office/drawing/2014/main" id="{FC87CA3B-D85E-4C06-9245-503D76C03E41}"/>
                  </a:ext>
                </a:extLst>
              </p:cNvPr>
              <p:cNvSpPr/>
              <p:nvPr/>
            </p:nvSpPr>
            <p:spPr>
              <a:xfrm>
                <a:off x="2700364" y="5859379"/>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50" name="Oval 49">
                <a:extLst>
                  <a:ext uri="{FF2B5EF4-FFF2-40B4-BE49-F238E27FC236}">
                    <a16:creationId xmlns:a16="http://schemas.microsoft.com/office/drawing/2014/main" id="{DE7CC7A5-B6EF-462A-B002-7C714EDC1E56}"/>
                  </a:ext>
                </a:extLst>
              </p:cNvPr>
              <p:cNvSpPr/>
              <p:nvPr/>
            </p:nvSpPr>
            <p:spPr>
              <a:xfrm>
                <a:off x="1981200" y="6456637"/>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51" name="Oval 50">
                <a:extLst>
                  <a:ext uri="{FF2B5EF4-FFF2-40B4-BE49-F238E27FC236}">
                    <a16:creationId xmlns:a16="http://schemas.microsoft.com/office/drawing/2014/main" id="{E4943A8B-699A-463A-9241-F3ED99DB1766}"/>
                  </a:ext>
                </a:extLst>
              </p:cNvPr>
              <p:cNvSpPr/>
              <p:nvPr/>
            </p:nvSpPr>
            <p:spPr>
              <a:xfrm>
                <a:off x="968348" y="6456637"/>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52" name="Oval 51">
                <a:extLst>
                  <a:ext uri="{FF2B5EF4-FFF2-40B4-BE49-F238E27FC236}">
                    <a16:creationId xmlns:a16="http://schemas.microsoft.com/office/drawing/2014/main" id="{7B07D2E0-8847-4F05-9FAA-27750E56C59F}"/>
                  </a:ext>
                </a:extLst>
              </p:cNvPr>
              <p:cNvSpPr/>
              <p:nvPr/>
            </p:nvSpPr>
            <p:spPr>
              <a:xfrm>
                <a:off x="271436" y="5859379"/>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53" name="Conexão Reta 123">
                <a:extLst>
                  <a:ext uri="{FF2B5EF4-FFF2-40B4-BE49-F238E27FC236}">
                    <a16:creationId xmlns:a16="http://schemas.microsoft.com/office/drawing/2014/main" id="{373C9C33-3189-4774-ABFE-E9C69CA47AF7}"/>
                  </a:ext>
                </a:extLst>
              </p:cNvPr>
              <p:cNvCxnSpPr>
                <a:cxnSpLocks/>
                <a:endCxn id="50" idx="2"/>
              </p:cNvCxnSpPr>
              <p:nvPr/>
            </p:nvCxnSpPr>
            <p:spPr>
              <a:xfrm>
                <a:off x="1621618" y="6761437"/>
                <a:ext cx="35958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21743B3-8158-4266-A7F9-B9EFF0206627}"/>
                  </a:ext>
                </a:extLst>
              </p:cNvPr>
              <p:cNvSpPr/>
              <p:nvPr/>
            </p:nvSpPr>
            <p:spPr>
              <a:xfrm>
                <a:off x="1485900" y="5859379"/>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55" name="Conexão Reta 125">
                <a:extLst>
                  <a:ext uri="{FF2B5EF4-FFF2-40B4-BE49-F238E27FC236}">
                    <a16:creationId xmlns:a16="http://schemas.microsoft.com/office/drawing/2014/main" id="{76E8D410-E37B-4BEC-98A7-90EA69D2F014}"/>
                  </a:ext>
                </a:extLst>
              </p:cNvPr>
              <p:cNvCxnSpPr>
                <a:cxnSpLocks/>
                <a:stCxn id="52" idx="6"/>
                <a:endCxn id="54" idx="2"/>
              </p:cNvCxnSpPr>
              <p:nvPr/>
            </p:nvCxnSpPr>
            <p:spPr>
              <a:xfrm>
                <a:off x="924706" y="6164179"/>
                <a:ext cx="56119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Conexão Reta 126">
                <a:extLst>
                  <a:ext uri="{FF2B5EF4-FFF2-40B4-BE49-F238E27FC236}">
                    <a16:creationId xmlns:a16="http://schemas.microsoft.com/office/drawing/2014/main" id="{4223A273-C7B1-4849-873A-6A01DB259EF9}"/>
                  </a:ext>
                </a:extLst>
              </p:cNvPr>
              <p:cNvCxnSpPr>
                <a:cxnSpLocks/>
                <a:stCxn id="54" idx="6"/>
                <a:endCxn id="49" idx="2"/>
              </p:cNvCxnSpPr>
              <p:nvPr/>
            </p:nvCxnSpPr>
            <p:spPr>
              <a:xfrm>
                <a:off x="2139170" y="6164179"/>
                <a:ext cx="56119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Conexão Reta 127">
                <a:extLst>
                  <a:ext uri="{FF2B5EF4-FFF2-40B4-BE49-F238E27FC236}">
                    <a16:creationId xmlns:a16="http://schemas.microsoft.com/office/drawing/2014/main" id="{D6F3D142-0E57-45CB-A826-FF5A02AC470C}"/>
                  </a:ext>
                </a:extLst>
              </p:cNvPr>
              <p:cNvCxnSpPr>
                <a:cxnSpLocks/>
                <a:stCxn id="52" idx="0"/>
                <a:endCxn id="47" idx="2"/>
              </p:cNvCxnSpPr>
              <p:nvPr/>
            </p:nvCxnSpPr>
            <p:spPr>
              <a:xfrm flipV="1">
                <a:off x="598071" y="5448300"/>
                <a:ext cx="392529" cy="41107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Conexão Reta 128">
                <a:extLst>
                  <a:ext uri="{FF2B5EF4-FFF2-40B4-BE49-F238E27FC236}">
                    <a16:creationId xmlns:a16="http://schemas.microsoft.com/office/drawing/2014/main" id="{9C28FA69-A62E-4CA1-9535-CFCDF26AFC63}"/>
                  </a:ext>
                </a:extLst>
              </p:cNvPr>
              <p:cNvCxnSpPr>
                <a:cxnSpLocks/>
                <a:stCxn id="50" idx="6"/>
                <a:endCxn id="49" idx="4"/>
              </p:cNvCxnSpPr>
              <p:nvPr/>
            </p:nvCxnSpPr>
            <p:spPr>
              <a:xfrm flipV="1">
                <a:off x="2634470" y="6468979"/>
                <a:ext cx="392529" cy="29245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Conexão Reta 129">
                <a:extLst>
                  <a:ext uri="{FF2B5EF4-FFF2-40B4-BE49-F238E27FC236}">
                    <a16:creationId xmlns:a16="http://schemas.microsoft.com/office/drawing/2014/main" id="{F73F2109-BB24-4516-96D0-2B3D4132660F}"/>
                  </a:ext>
                </a:extLst>
              </p:cNvPr>
              <p:cNvCxnSpPr>
                <a:cxnSpLocks/>
                <a:stCxn id="48" idx="6"/>
                <a:endCxn id="49" idx="0"/>
              </p:cNvCxnSpPr>
              <p:nvPr/>
            </p:nvCxnSpPr>
            <p:spPr>
              <a:xfrm>
                <a:off x="2634470" y="5448300"/>
                <a:ext cx="392529" cy="41107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Conexão Reta 130">
                <a:extLst>
                  <a:ext uri="{FF2B5EF4-FFF2-40B4-BE49-F238E27FC236}">
                    <a16:creationId xmlns:a16="http://schemas.microsoft.com/office/drawing/2014/main" id="{ECA49A34-8F65-4D51-BF20-F5E4DB86E982}"/>
                  </a:ext>
                </a:extLst>
              </p:cNvPr>
              <p:cNvCxnSpPr>
                <a:cxnSpLocks/>
                <a:stCxn id="52" idx="4"/>
                <a:endCxn id="51" idx="2"/>
              </p:cNvCxnSpPr>
              <p:nvPr/>
            </p:nvCxnSpPr>
            <p:spPr>
              <a:xfrm>
                <a:off x="598071" y="6468979"/>
                <a:ext cx="370277" cy="29245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Conexão Reta 131">
                <a:extLst>
                  <a:ext uri="{FF2B5EF4-FFF2-40B4-BE49-F238E27FC236}">
                    <a16:creationId xmlns:a16="http://schemas.microsoft.com/office/drawing/2014/main" id="{C734D25C-C6EC-4FA6-91B0-05B8ACDE87A4}"/>
                  </a:ext>
                </a:extLst>
              </p:cNvPr>
              <p:cNvCxnSpPr>
                <a:cxnSpLocks/>
                <a:stCxn id="47" idx="4"/>
                <a:endCxn id="54" idx="1"/>
              </p:cNvCxnSpPr>
              <p:nvPr/>
            </p:nvCxnSpPr>
            <p:spPr>
              <a:xfrm>
                <a:off x="1317235" y="5753100"/>
                <a:ext cx="264334" cy="19555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Conexão Reta 132">
                <a:extLst>
                  <a:ext uri="{FF2B5EF4-FFF2-40B4-BE49-F238E27FC236}">
                    <a16:creationId xmlns:a16="http://schemas.microsoft.com/office/drawing/2014/main" id="{9D8B9022-646B-462F-87A7-5BDBCE704558}"/>
                  </a:ext>
                </a:extLst>
              </p:cNvPr>
              <p:cNvCxnSpPr>
                <a:cxnSpLocks/>
              </p:cNvCxnSpPr>
              <p:nvPr/>
            </p:nvCxnSpPr>
            <p:spPr>
              <a:xfrm>
                <a:off x="2116918" y="6261383"/>
                <a:ext cx="240584" cy="20915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30" name="Conexão Reta 133">
              <a:extLst>
                <a:ext uri="{FF2B5EF4-FFF2-40B4-BE49-F238E27FC236}">
                  <a16:creationId xmlns:a16="http://schemas.microsoft.com/office/drawing/2014/main" id="{E0DF5487-F622-4FCD-B0A5-7EC4ED7F5825}"/>
                </a:ext>
              </a:extLst>
            </p:cNvPr>
            <p:cNvCxnSpPr>
              <a:cxnSpLocks/>
              <a:stCxn id="82" idx="7"/>
              <a:endCxn id="52" idx="2"/>
            </p:cNvCxnSpPr>
            <p:nvPr/>
          </p:nvCxnSpPr>
          <p:spPr>
            <a:xfrm flipV="1">
              <a:off x="2445744" y="4605220"/>
              <a:ext cx="1348004" cy="23886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Conexão Reta 135">
              <a:extLst>
                <a:ext uri="{FF2B5EF4-FFF2-40B4-BE49-F238E27FC236}">
                  <a16:creationId xmlns:a16="http://schemas.microsoft.com/office/drawing/2014/main" id="{62073015-24E3-4FCC-80DA-4C55F591B4EC}"/>
                </a:ext>
              </a:extLst>
            </p:cNvPr>
            <p:cNvCxnSpPr>
              <a:cxnSpLocks/>
              <a:stCxn id="83" idx="7"/>
              <a:endCxn id="51" idx="3"/>
            </p:cNvCxnSpPr>
            <p:nvPr/>
          </p:nvCxnSpPr>
          <p:spPr>
            <a:xfrm flipV="1">
              <a:off x="2702108" y="5457535"/>
              <a:ext cx="1354825" cy="14756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Conexão Reta 137">
              <a:extLst>
                <a:ext uri="{FF2B5EF4-FFF2-40B4-BE49-F238E27FC236}">
                  <a16:creationId xmlns:a16="http://schemas.microsoft.com/office/drawing/2014/main" id="{5F934F5C-CEA1-44C2-B956-9B2AC49464E3}"/>
                </a:ext>
              </a:extLst>
            </p:cNvPr>
            <p:cNvCxnSpPr>
              <a:cxnSpLocks/>
              <a:stCxn id="84" idx="5"/>
              <a:endCxn id="50" idx="4"/>
            </p:cNvCxnSpPr>
            <p:nvPr/>
          </p:nvCxnSpPr>
          <p:spPr>
            <a:xfrm flipV="1">
              <a:off x="1877484" y="5874751"/>
              <a:ext cx="2978955" cy="32255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7" name="Retângulo 139">
            <a:extLst>
              <a:ext uri="{FF2B5EF4-FFF2-40B4-BE49-F238E27FC236}">
                <a16:creationId xmlns:a16="http://schemas.microsoft.com/office/drawing/2014/main" id="{AF81BFE9-EC46-40D9-B237-E5BD1DAA55CE}"/>
              </a:ext>
            </a:extLst>
          </p:cNvPr>
          <p:cNvSpPr/>
          <p:nvPr/>
        </p:nvSpPr>
        <p:spPr>
          <a:xfrm>
            <a:off x="4241352" y="4363110"/>
            <a:ext cx="1117600" cy="7383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245" b="1" dirty="0">
                <a:solidFill>
                  <a:srgbClr val="415C6A"/>
                </a:solidFill>
              </a:rPr>
              <a:t>Output</a:t>
            </a:r>
          </a:p>
          <a:p>
            <a:pPr algn="ctr"/>
            <a:r>
              <a:rPr lang="en-GB" sz="1245" b="1" dirty="0">
                <a:solidFill>
                  <a:srgbClr val="415C6A"/>
                </a:solidFill>
              </a:rPr>
              <a:t>Data: </a:t>
            </a:r>
            <a:r>
              <a:rPr lang="en-GB" sz="1245" dirty="0">
                <a:solidFill>
                  <a:srgbClr val="415C6A"/>
                </a:solidFill>
              </a:rPr>
              <a:t>“art”</a:t>
            </a:r>
          </a:p>
        </p:txBody>
      </p:sp>
      <p:cxnSp>
        <p:nvCxnSpPr>
          <p:cNvPr id="98" name="Conexão Curva 140">
            <a:extLst>
              <a:ext uri="{FF2B5EF4-FFF2-40B4-BE49-F238E27FC236}">
                <a16:creationId xmlns:a16="http://schemas.microsoft.com/office/drawing/2014/main" id="{F7DC079A-44FF-4AC9-A839-21156429F058}"/>
              </a:ext>
            </a:extLst>
          </p:cNvPr>
          <p:cNvCxnSpPr>
            <a:cxnSpLocks/>
            <a:stCxn id="49" idx="7"/>
            <a:endCxn id="97" idx="0"/>
          </p:cNvCxnSpPr>
          <p:nvPr/>
        </p:nvCxnSpPr>
        <p:spPr>
          <a:xfrm rot="16200000" flipH="1">
            <a:off x="4334835" y="3897793"/>
            <a:ext cx="614704" cy="315930"/>
          </a:xfrm>
          <a:prstGeom prst="curvedConnector3">
            <a:avLst>
              <a:gd name="adj1" fmla="val -41481"/>
            </a:avLst>
          </a:prstGeom>
          <a:ln w="63500" cap="rnd">
            <a:solidFill>
              <a:srgbClr val="415C6A"/>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F62156A7-72FB-4204-93B8-6916B606AF55}"/>
              </a:ext>
            </a:extLst>
          </p:cNvPr>
          <p:cNvGraphicFramePr/>
          <p:nvPr>
            <p:extLst>
              <p:ext uri="{D42A27DB-BD31-4B8C-83A1-F6EECF244321}">
                <p14:modId xmlns:p14="http://schemas.microsoft.com/office/powerpoint/2010/main" val="2515424095"/>
              </p:ext>
            </p:extLst>
          </p:nvPr>
        </p:nvGraphicFramePr>
        <p:xfrm>
          <a:off x="5653416" y="2028306"/>
          <a:ext cx="5753493" cy="42804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8" name="Ink 7">
                <a:extLst>
                  <a:ext uri="{FF2B5EF4-FFF2-40B4-BE49-F238E27FC236}">
                    <a16:creationId xmlns:a16="http://schemas.microsoft.com/office/drawing/2014/main" id="{97D693CF-E8EC-4070-A97B-2589BB51AA56}"/>
                  </a:ext>
                </a:extLst>
              </p14:cNvPr>
              <p14:cNvContentPartPr/>
              <p14:nvPr>
                <p:extLst>
                  <p:ext uri="{42D2F446-02D8-4167-A562-619A0277C38B}">
                    <p15:isNarration xmlns:p15="http://schemas.microsoft.com/office/powerpoint/2012/main" val="1"/>
                  </p:ext>
                </p:extLst>
              </p14:nvPr>
            </p14:nvContentPartPr>
            <p14:xfrm>
              <a:off x="137880" y="1869840"/>
              <a:ext cx="10308960" cy="4792680"/>
            </p14:xfrm>
          </p:contentPart>
        </mc:Choice>
        <mc:Fallback>
          <p:pic>
            <p:nvPicPr>
              <p:cNvPr id="8" name="Ink 7">
                <a:extLst>
                  <a:ext uri="{FF2B5EF4-FFF2-40B4-BE49-F238E27FC236}">
                    <a16:creationId xmlns:a16="http://schemas.microsoft.com/office/drawing/2014/main" id="{97D693CF-E8EC-4070-A97B-2589BB51AA56}"/>
                  </a:ext>
                </a:extLst>
              </p:cNvPr>
              <p:cNvPicPr>
                <a:picLocks noGrp="1" noRot="1" noChangeAspect="1" noMove="1" noResize="1" noEditPoints="1" noAdjustHandles="1" noChangeArrowheads="1" noChangeShapeType="1"/>
              </p:cNvPicPr>
              <p:nvPr/>
            </p:nvPicPr>
            <p:blipFill>
              <a:blip r:embed="rId11"/>
              <a:stretch>
                <a:fillRect/>
              </a:stretch>
            </p:blipFill>
            <p:spPr>
              <a:xfrm>
                <a:off x="128520" y="1860480"/>
                <a:ext cx="10327680" cy="4811400"/>
              </a:xfrm>
              <a:prstGeom prst="rect">
                <a:avLst/>
              </a:prstGeom>
            </p:spPr>
          </p:pic>
        </mc:Fallback>
      </mc:AlternateContent>
      <p:pic>
        <p:nvPicPr>
          <p:cNvPr id="9" name="Audio 8">
            <a:hlinkClick r:id="" action="ppaction://media"/>
            <a:extLst>
              <a:ext uri="{FF2B5EF4-FFF2-40B4-BE49-F238E27FC236}">
                <a16:creationId xmlns:a16="http://schemas.microsoft.com/office/drawing/2014/main" id="{9B89EDF9-6E72-4F56-99B7-6F33C39591E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92800003"/>
      </p:ext>
    </p:extLst>
  </p:cSld>
  <p:clrMapOvr>
    <a:masterClrMapping/>
  </p:clrMapOvr>
  <mc:AlternateContent xmlns:mc="http://schemas.openxmlformats.org/markup-compatibility/2006">
    <mc:Choice xmlns:p14="http://schemas.microsoft.com/office/powerpoint/2010/main" Requires="p14">
      <p:transition spd="slow" p14:dur="2000" advTm="93075"/>
    </mc:Choice>
    <mc:Fallback>
      <p:transition spd="slow" advTm="93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1097280" y="286603"/>
            <a:ext cx="10058400" cy="1450757"/>
          </a:xfrm>
        </p:spPr>
        <p:txBody>
          <a:bodyPr spcFirstLastPara="1" vert="horz" lIns="91440" tIns="45720" rIns="91440" bIns="45720" rtlCol="0" anchor="b" anchorCtr="0">
            <a:normAutofit/>
          </a:bodyPr>
          <a:lstStyle/>
          <a:p>
            <a:r>
              <a:rPr lang="en-US" i="0" kern="1200" spc="-50" baseline="0">
                <a:latin typeface="+mj-lt"/>
                <a:ea typeface="+mj-ea"/>
                <a:cs typeface="+mj-cs"/>
              </a:rPr>
              <a:t>CAP Theorem: Availability</a:t>
            </a:r>
          </a:p>
        </p:txBody>
      </p:sp>
      <p:graphicFrame>
        <p:nvGraphicFramePr>
          <p:cNvPr id="3" name="Diagram 2">
            <a:extLst>
              <a:ext uri="{FF2B5EF4-FFF2-40B4-BE49-F238E27FC236}">
                <a16:creationId xmlns:a16="http://schemas.microsoft.com/office/drawing/2014/main" id="{EF0BA3AA-89D1-43B4-B28A-AA8A282D5F71}"/>
              </a:ext>
            </a:extLst>
          </p:cNvPr>
          <p:cNvGraphicFramePr/>
          <p:nvPr>
            <p:extLst>
              <p:ext uri="{D42A27DB-BD31-4B8C-83A1-F6EECF244321}">
                <p14:modId xmlns:p14="http://schemas.microsoft.com/office/powerpoint/2010/main" val="2453677065"/>
              </p:ext>
            </p:extLst>
          </p:nvPr>
        </p:nvGraphicFramePr>
        <p:xfrm>
          <a:off x="469557" y="2120900"/>
          <a:ext cx="6104238" cy="3748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Imagem 66" descr="Uma imagem com texto&#10;&#10;Descrição gerada automaticamente">
            <a:extLst>
              <a:ext uri="{FF2B5EF4-FFF2-40B4-BE49-F238E27FC236}">
                <a16:creationId xmlns:a16="http://schemas.microsoft.com/office/drawing/2014/main" id="{B769ED8C-E75F-4100-B69D-370C55D64AFB}"/>
              </a:ext>
            </a:extLst>
          </p:cNvPr>
          <p:cNvPicPr>
            <a:picLocks noChangeAspect="1"/>
          </p:cNvPicPr>
          <p:nvPr/>
        </p:nvPicPr>
        <p:blipFill>
          <a:blip r:embed="rId10"/>
          <a:stretch>
            <a:fillRect/>
          </a:stretch>
        </p:blipFill>
        <p:spPr>
          <a:xfrm>
            <a:off x="6793200" y="2120900"/>
            <a:ext cx="4085224" cy="3748194"/>
          </a:xfrm>
          <a:prstGeom prst="rect">
            <a:avLst/>
          </a:prstGeom>
          <a:noFill/>
        </p:spPr>
      </p:pic>
      <p:sp>
        <p:nvSpPr>
          <p:cNvPr id="324" name="Google Shape;324;p49"/>
          <p:cNvSpPr txBox="1">
            <a:spLocks noGrp="1"/>
          </p:cNvSpPr>
          <p:nvPr>
            <p:ph type="sldNum" sz="quarter" idx="12"/>
          </p:nvPr>
        </p:nvSpPr>
        <p:spPr>
          <a:xfrm>
            <a:off x="10993582" y="6446838"/>
            <a:ext cx="780010" cy="365125"/>
          </a:xfrm>
        </p:spPr>
        <p:txBody>
          <a:bodyPr spcFirstLastPara="1" vert="horz" lIns="91440" tIns="45720" rIns="91440" bIns="45720" rtlCol="0" anchor="ctr" anchorCtr="0">
            <a:normAutofit/>
          </a:bodyPr>
          <a:lstStyle/>
          <a:p>
            <a:pPr>
              <a:spcAft>
                <a:spcPts val="600"/>
              </a:spcAft>
            </a:pPr>
            <a:fld id="{00000000-1234-1234-1234-123412341234}" type="slidenum">
              <a:rPr lang="en-US"/>
              <a:pPr>
                <a:spcAft>
                  <a:spcPts val="600"/>
                </a:spcAft>
              </a:pPr>
              <a:t>5</a:t>
            </a:fld>
            <a:endParaRPr lang="en-US"/>
          </a:p>
        </p:txBody>
      </p:sp>
      <mc:AlternateContent xmlns:mc="http://schemas.openxmlformats.org/markup-compatibility/2006">
        <mc:Choice xmlns:p14="http://schemas.microsoft.com/office/powerpoint/2010/main" xmlns:iact="http://schemas.microsoft.com/office/powerpoint/2014/inkAction" Requires="p14 iact">
          <p:contentPart p14:bwMode="auto" r:id="rId11">
            <p14:nvContentPartPr>
              <p14:cNvPr id="15" name="Ink 14">
                <a:extLst>
                  <a:ext uri="{FF2B5EF4-FFF2-40B4-BE49-F238E27FC236}">
                    <a16:creationId xmlns:a16="http://schemas.microsoft.com/office/drawing/2014/main" id="{6068B1D0-8509-4CC8-9396-A632A185D13B}"/>
                  </a:ext>
                </a:extLst>
              </p14:cNvPr>
              <p14:cNvContentPartPr/>
              <p14:nvPr>
                <p:extLst>
                  <p:ext uri="{42D2F446-02D8-4167-A562-619A0277C38B}">
                    <p15:isNarration xmlns:p15="http://schemas.microsoft.com/office/powerpoint/2012/main" val="1"/>
                  </p:ext>
                </p:extLst>
              </p14:nvPr>
            </p14:nvContentPartPr>
            <p14:xfrm>
              <a:off x="2951640" y="2678400"/>
              <a:ext cx="8792640" cy="2309760"/>
            </p14:xfrm>
          </p:contentPart>
        </mc:Choice>
        <mc:Fallback>
          <p:pic>
            <p:nvPicPr>
              <p:cNvPr id="15" name="Ink 14">
                <a:extLst>
                  <a:ext uri="{FF2B5EF4-FFF2-40B4-BE49-F238E27FC236}">
                    <a16:creationId xmlns:a16="http://schemas.microsoft.com/office/drawing/2014/main" id="{6068B1D0-8509-4CC8-9396-A632A185D13B}"/>
                  </a:ext>
                </a:extLst>
              </p:cNvPr>
              <p:cNvPicPr>
                <a:picLocks noGrp="1" noRot="1" noChangeAspect="1" noMove="1" noResize="1" noEditPoints="1" noAdjustHandles="1" noChangeArrowheads="1" noChangeShapeType="1"/>
              </p:cNvPicPr>
              <p:nvPr/>
            </p:nvPicPr>
            <p:blipFill>
              <a:blip r:embed="rId12"/>
              <a:stretch>
                <a:fillRect/>
              </a:stretch>
            </p:blipFill>
            <p:spPr>
              <a:xfrm>
                <a:off x="2942280" y="2669040"/>
                <a:ext cx="8811360" cy="2328480"/>
              </a:xfrm>
              <a:prstGeom prst="rect">
                <a:avLst/>
              </a:prstGeom>
            </p:spPr>
          </p:pic>
        </mc:Fallback>
      </mc:AlternateContent>
      <p:pic>
        <p:nvPicPr>
          <p:cNvPr id="16" name="Audio 15">
            <a:hlinkClick r:id="" action="ppaction://media"/>
            <a:extLst>
              <a:ext uri="{FF2B5EF4-FFF2-40B4-BE49-F238E27FC236}">
                <a16:creationId xmlns:a16="http://schemas.microsoft.com/office/drawing/2014/main" id="{1235E285-4150-4715-A731-DB2BC655A51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49816543"/>
      </p:ext>
    </p:extLst>
  </p:cSld>
  <p:clrMapOvr>
    <a:masterClrMapping/>
  </p:clrMapOvr>
  <mc:AlternateContent xmlns:mc="http://schemas.openxmlformats.org/markup-compatibility/2006">
    <mc:Choice xmlns:p14="http://schemas.microsoft.com/office/powerpoint/2010/main" Requires="p14">
      <p:transition spd="slow" p14:dur="2000" advTm="57927"/>
    </mc:Choice>
    <mc:Fallback>
      <p:transition spd="slow" advTm="57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59"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md type="call" cmd="playFrom(0.0)">
                                      <p:cBhvr>
                                        <p:cTn id="9"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1097280" y="286603"/>
            <a:ext cx="10058400" cy="1450757"/>
          </a:xfrm>
        </p:spPr>
        <p:txBody>
          <a:bodyPr spcFirstLastPara="1" vert="horz" lIns="91440" tIns="45720" rIns="91440" bIns="45720" rtlCol="0" anchor="b" anchorCtr="0">
            <a:normAutofit/>
          </a:bodyPr>
          <a:lstStyle/>
          <a:p>
            <a:r>
              <a:rPr lang="en-US" i="0" kern="1200" spc="-50" baseline="0" dirty="0">
                <a:latin typeface="+mj-lt"/>
                <a:ea typeface="+mj-ea"/>
                <a:cs typeface="+mj-cs"/>
              </a:rPr>
              <a:t>CAP Theorem: Partition Tolerance</a:t>
            </a:r>
          </a:p>
        </p:txBody>
      </p:sp>
      <p:graphicFrame>
        <p:nvGraphicFramePr>
          <p:cNvPr id="3" name="Diagram 2">
            <a:extLst>
              <a:ext uri="{FF2B5EF4-FFF2-40B4-BE49-F238E27FC236}">
                <a16:creationId xmlns:a16="http://schemas.microsoft.com/office/drawing/2014/main" id="{EF0BA3AA-89D1-43B4-B28A-AA8A282D5F71}"/>
              </a:ext>
            </a:extLst>
          </p:cNvPr>
          <p:cNvGraphicFramePr/>
          <p:nvPr>
            <p:extLst>
              <p:ext uri="{D42A27DB-BD31-4B8C-83A1-F6EECF244321}">
                <p14:modId xmlns:p14="http://schemas.microsoft.com/office/powerpoint/2010/main" val="4149133968"/>
              </p:ext>
            </p:extLst>
          </p:nvPr>
        </p:nvGraphicFramePr>
        <p:xfrm>
          <a:off x="5262817" y="2039694"/>
          <a:ext cx="6104238" cy="37481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24" name="Google Shape;324;p49"/>
          <p:cNvSpPr txBox="1">
            <a:spLocks noGrp="1"/>
          </p:cNvSpPr>
          <p:nvPr>
            <p:ph type="sldNum" sz="quarter" idx="12"/>
          </p:nvPr>
        </p:nvSpPr>
        <p:spPr>
          <a:xfrm>
            <a:off x="10993582" y="6446838"/>
            <a:ext cx="780010" cy="365125"/>
          </a:xfrm>
        </p:spPr>
        <p:txBody>
          <a:bodyPr spcFirstLastPara="1" vert="horz" lIns="91440" tIns="45720" rIns="91440" bIns="45720" rtlCol="0" anchor="ctr" anchorCtr="0">
            <a:normAutofit/>
          </a:bodyPr>
          <a:lstStyle/>
          <a:p>
            <a:pPr>
              <a:spcAft>
                <a:spcPts val="600"/>
              </a:spcAft>
            </a:pPr>
            <a:fld id="{00000000-1234-1234-1234-123412341234}" type="slidenum">
              <a:rPr lang="en-US"/>
              <a:pPr>
                <a:spcAft>
                  <a:spcPts val="600"/>
                </a:spcAft>
              </a:pPr>
              <a:t>6</a:t>
            </a:fld>
            <a:endParaRPr lang="en-US"/>
          </a:p>
        </p:txBody>
      </p:sp>
      <p:grpSp>
        <p:nvGrpSpPr>
          <p:cNvPr id="6" name="Group 5">
            <a:extLst>
              <a:ext uri="{FF2B5EF4-FFF2-40B4-BE49-F238E27FC236}">
                <a16:creationId xmlns:a16="http://schemas.microsoft.com/office/drawing/2014/main" id="{CC98567B-0711-4510-8DE4-79510303A8E8}"/>
              </a:ext>
            </a:extLst>
          </p:cNvPr>
          <p:cNvGrpSpPr/>
          <p:nvPr/>
        </p:nvGrpSpPr>
        <p:grpSpPr>
          <a:xfrm>
            <a:off x="352843" y="1847189"/>
            <a:ext cx="4092506" cy="4109192"/>
            <a:chOff x="352843" y="1847189"/>
            <a:chExt cx="4092506" cy="4109192"/>
          </a:xfrm>
        </p:grpSpPr>
        <p:grpSp>
          <p:nvGrpSpPr>
            <p:cNvPr id="7" name="Agrupar 6">
              <a:extLst>
                <a:ext uri="{FF2B5EF4-FFF2-40B4-BE49-F238E27FC236}">
                  <a16:creationId xmlns:a16="http://schemas.microsoft.com/office/drawing/2014/main" id="{C092CF4D-5205-4D32-9EA4-9D3E07C6DFA0}"/>
                </a:ext>
              </a:extLst>
            </p:cNvPr>
            <p:cNvGrpSpPr/>
            <p:nvPr/>
          </p:nvGrpSpPr>
          <p:grpSpPr>
            <a:xfrm>
              <a:off x="352843" y="2787568"/>
              <a:ext cx="3615943" cy="3168813"/>
              <a:chOff x="529264" y="4181351"/>
              <a:chExt cx="5423915" cy="4753219"/>
            </a:xfrm>
          </p:grpSpPr>
          <p:grpSp>
            <p:nvGrpSpPr>
              <p:cNvPr id="12" name="Agrupar 7">
                <a:extLst>
                  <a:ext uri="{FF2B5EF4-FFF2-40B4-BE49-F238E27FC236}">
                    <a16:creationId xmlns:a16="http://schemas.microsoft.com/office/drawing/2014/main" id="{FF314269-AA0E-426C-A532-6ABB397B8FFF}"/>
                  </a:ext>
                </a:extLst>
              </p:cNvPr>
              <p:cNvGrpSpPr/>
              <p:nvPr/>
            </p:nvGrpSpPr>
            <p:grpSpPr>
              <a:xfrm rot="1366746">
                <a:off x="529264" y="4504101"/>
                <a:ext cx="2275832" cy="1617937"/>
                <a:chOff x="271436" y="5143500"/>
                <a:chExt cx="3082198" cy="1922737"/>
              </a:xfrm>
            </p:grpSpPr>
            <p:cxnSp>
              <p:nvCxnSpPr>
                <p:cNvPr id="54" name="Conexão Reta 49">
                  <a:extLst>
                    <a:ext uri="{FF2B5EF4-FFF2-40B4-BE49-F238E27FC236}">
                      <a16:creationId xmlns:a16="http://schemas.microsoft.com/office/drawing/2014/main" id="{C4369BDC-14FF-482C-864E-5797A804006B}"/>
                    </a:ext>
                  </a:extLst>
                </p:cNvPr>
                <p:cNvCxnSpPr>
                  <a:cxnSpLocks/>
                  <a:stCxn id="55" idx="6"/>
                  <a:endCxn id="56" idx="2"/>
                </p:cNvCxnSpPr>
                <p:nvPr/>
              </p:nvCxnSpPr>
              <p:spPr>
                <a:xfrm>
                  <a:off x="1643870" y="5448300"/>
                  <a:ext cx="33733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E976E5FA-E72D-40FB-8B82-69503016A7E5}"/>
                    </a:ext>
                  </a:extLst>
                </p:cNvPr>
                <p:cNvSpPr/>
                <p:nvPr/>
              </p:nvSpPr>
              <p:spPr>
                <a:xfrm>
                  <a:off x="990600" y="5143500"/>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56" name="Oval 55">
                  <a:extLst>
                    <a:ext uri="{FF2B5EF4-FFF2-40B4-BE49-F238E27FC236}">
                      <a16:creationId xmlns:a16="http://schemas.microsoft.com/office/drawing/2014/main" id="{E39C86AB-9D97-4FF0-8CE0-DE29715D2667}"/>
                    </a:ext>
                  </a:extLst>
                </p:cNvPr>
                <p:cNvSpPr/>
                <p:nvPr/>
              </p:nvSpPr>
              <p:spPr>
                <a:xfrm>
                  <a:off x="1981200" y="5143500"/>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57" name="Oval 56">
                  <a:extLst>
                    <a:ext uri="{FF2B5EF4-FFF2-40B4-BE49-F238E27FC236}">
                      <a16:creationId xmlns:a16="http://schemas.microsoft.com/office/drawing/2014/main" id="{B7EA528B-8260-4853-9604-CCF4007BCB62}"/>
                    </a:ext>
                  </a:extLst>
                </p:cNvPr>
                <p:cNvSpPr/>
                <p:nvPr/>
              </p:nvSpPr>
              <p:spPr>
                <a:xfrm>
                  <a:off x="2700364" y="5859379"/>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58" name="Oval 57">
                  <a:extLst>
                    <a:ext uri="{FF2B5EF4-FFF2-40B4-BE49-F238E27FC236}">
                      <a16:creationId xmlns:a16="http://schemas.microsoft.com/office/drawing/2014/main" id="{02A2E39B-9A27-4BC7-A2F6-DDCB5EE047AD}"/>
                    </a:ext>
                  </a:extLst>
                </p:cNvPr>
                <p:cNvSpPr/>
                <p:nvPr/>
              </p:nvSpPr>
              <p:spPr>
                <a:xfrm>
                  <a:off x="1981200" y="6456637"/>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59" name="Oval 58">
                  <a:extLst>
                    <a:ext uri="{FF2B5EF4-FFF2-40B4-BE49-F238E27FC236}">
                      <a16:creationId xmlns:a16="http://schemas.microsoft.com/office/drawing/2014/main" id="{CFC49F72-E491-4291-89B2-D88756C28099}"/>
                    </a:ext>
                  </a:extLst>
                </p:cNvPr>
                <p:cNvSpPr/>
                <p:nvPr/>
              </p:nvSpPr>
              <p:spPr>
                <a:xfrm>
                  <a:off x="968348" y="6456637"/>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60" name="Oval 59">
                  <a:extLst>
                    <a:ext uri="{FF2B5EF4-FFF2-40B4-BE49-F238E27FC236}">
                      <a16:creationId xmlns:a16="http://schemas.microsoft.com/office/drawing/2014/main" id="{C866B9F7-6DE1-4A37-B2BD-B65078311AA9}"/>
                    </a:ext>
                  </a:extLst>
                </p:cNvPr>
                <p:cNvSpPr/>
                <p:nvPr/>
              </p:nvSpPr>
              <p:spPr>
                <a:xfrm>
                  <a:off x="271436" y="5859379"/>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61" name="Conexão Reta 56">
                  <a:extLst>
                    <a:ext uri="{FF2B5EF4-FFF2-40B4-BE49-F238E27FC236}">
                      <a16:creationId xmlns:a16="http://schemas.microsoft.com/office/drawing/2014/main" id="{5B7DDC9E-B859-436A-BB0B-60683D3E0703}"/>
                    </a:ext>
                  </a:extLst>
                </p:cNvPr>
                <p:cNvCxnSpPr>
                  <a:cxnSpLocks/>
                  <a:endCxn id="58" idx="2"/>
                </p:cNvCxnSpPr>
                <p:nvPr/>
              </p:nvCxnSpPr>
              <p:spPr>
                <a:xfrm>
                  <a:off x="1621618" y="6761437"/>
                  <a:ext cx="35958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D0DFE42E-2456-465A-BEAF-33EB69CC32B2}"/>
                    </a:ext>
                  </a:extLst>
                </p:cNvPr>
                <p:cNvSpPr/>
                <p:nvPr/>
              </p:nvSpPr>
              <p:spPr>
                <a:xfrm>
                  <a:off x="1485900" y="5859379"/>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63" name="Conexão Reta 58">
                  <a:extLst>
                    <a:ext uri="{FF2B5EF4-FFF2-40B4-BE49-F238E27FC236}">
                      <a16:creationId xmlns:a16="http://schemas.microsoft.com/office/drawing/2014/main" id="{4954BA1D-8549-4737-A54F-E8534409167A}"/>
                    </a:ext>
                  </a:extLst>
                </p:cNvPr>
                <p:cNvCxnSpPr>
                  <a:cxnSpLocks/>
                  <a:stCxn id="60" idx="6"/>
                  <a:endCxn id="62" idx="2"/>
                </p:cNvCxnSpPr>
                <p:nvPr/>
              </p:nvCxnSpPr>
              <p:spPr>
                <a:xfrm>
                  <a:off x="924706" y="6164179"/>
                  <a:ext cx="56119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4" name="Conexão Reta 59">
                  <a:extLst>
                    <a:ext uri="{FF2B5EF4-FFF2-40B4-BE49-F238E27FC236}">
                      <a16:creationId xmlns:a16="http://schemas.microsoft.com/office/drawing/2014/main" id="{D4B73429-EE62-45FF-93EC-EDB687D4DB26}"/>
                    </a:ext>
                  </a:extLst>
                </p:cNvPr>
                <p:cNvCxnSpPr>
                  <a:cxnSpLocks/>
                  <a:stCxn id="62" idx="6"/>
                  <a:endCxn id="57" idx="2"/>
                </p:cNvCxnSpPr>
                <p:nvPr/>
              </p:nvCxnSpPr>
              <p:spPr>
                <a:xfrm>
                  <a:off x="2139170" y="6164179"/>
                  <a:ext cx="56119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5" name="Conexão Reta 60">
                  <a:extLst>
                    <a:ext uri="{FF2B5EF4-FFF2-40B4-BE49-F238E27FC236}">
                      <a16:creationId xmlns:a16="http://schemas.microsoft.com/office/drawing/2014/main" id="{B16F518C-46F2-4E85-8D8F-A94B8D57E3EC}"/>
                    </a:ext>
                  </a:extLst>
                </p:cNvPr>
                <p:cNvCxnSpPr>
                  <a:cxnSpLocks/>
                  <a:stCxn id="60" idx="0"/>
                  <a:endCxn id="55" idx="2"/>
                </p:cNvCxnSpPr>
                <p:nvPr/>
              </p:nvCxnSpPr>
              <p:spPr>
                <a:xfrm flipV="1">
                  <a:off x="598071" y="5448300"/>
                  <a:ext cx="392529" cy="4110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6" name="Conexão Reta 61">
                  <a:extLst>
                    <a:ext uri="{FF2B5EF4-FFF2-40B4-BE49-F238E27FC236}">
                      <a16:creationId xmlns:a16="http://schemas.microsoft.com/office/drawing/2014/main" id="{7A9674FA-BD51-4004-BC26-79376063C5AD}"/>
                    </a:ext>
                  </a:extLst>
                </p:cNvPr>
                <p:cNvCxnSpPr>
                  <a:cxnSpLocks/>
                  <a:stCxn id="58" idx="6"/>
                  <a:endCxn id="57" idx="4"/>
                </p:cNvCxnSpPr>
                <p:nvPr/>
              </p:nvCxnSpPr>
              <p:spPr>
                <a:xfrm flipV="1">
                  <a:off x="2634470" y="6468979"/>
                  <a:ext cx="392529" cy="29245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Conexão Reta 62">
                  <a:extLst>
                    <a:ext uri="{FF2B5EF4-FFF2-40B4-BE49-F238E27FC236}">
                      <a16:creationId xmlns:a16="http://schemas.microsoft.com/office/drawing/2014/main" id="{60CB6718-6136-4E43-820B-FAEE0485FE3A}"/>
                    </a:ext>
                  </a:extLst>
                </p:cNvPr>
                <p:cNvCxnSpPr>
                  <a:cxnSpLocks/>
                  <a:stCxn id="56" idx="6"/>
                  <a:endCxn id="57" idx="0"/>
                </p:cNvCxnSpPr>
                <p:nvPr/>
              </p:nvCxnSpPr>
              <p:spPr>
                <a:xfrm>
                  <a:off x="2634470" y="5448300"/>
                  <a:ext cx="392529" cy="4110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 name="Conexão Reta 63">
                  <a:extLst>
                    <a:ext uri="{FF2B5EF4-FFF2-40B4-BE49-F238E27FC236}">
                      <a16:creationId xmlns:a16="http://schemas.microsoft.com/office/drawing/2014/main" id="{F9A16B60-9F2B-462A-8BEE-A0B3E9A69A44}"/>
                    </a:ext>
                  </a:extLst>
                </p:cNvPr>
                <p:cNvCxnSpPr>
                  <a:cxnSpLocks/>
                  <a:stCxn id="60" idx="4"/>
                  <a:endCxn id="59" idx="2"/>
                </p:cNvCxnSpPr>
                <p:nvPr/>
              </p:nvCxnSpPr>
              <p:spPr>
                <a:xfrm>
                  <a:off x="598071" y="6468979"/>
                  <a:ext cx="370277" cy="29245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 name="Conexão Reta 64">
                  <a:extLst>
                    <a:ext uri="{FF2B5EF4-FFF2-40B4-BE49-F238E27FC236}">
                      <a16:creationId xmlns:a16="http://schemas.microsoft.com/office/drawing/2014/main" id="{FDD81E7C-B07E-4CCA-882F-F4132875CD0C}"/>
                    </a:ext>
                  </a:extLst>
                </p:cNvPr>
                <p:cNvCxnSpPr>
                  <a:cxnSpLocks/>
                  <a:stCxn id="55" idx="4"/>
                  <a:endCxn id="62" idx="1"/>
                </p:cNvCxnSpPr>
                <p:nvPr/>
              </p:nvCxnSpPr>
              <p:spPr>
                <a:xfrm>
                  <a:off x="1317235" y="5753100"/>
                  <a:ext cx="264334" cy="19555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Conexão Reta 65">
                  <a:extLst>
                    <a:ext uri="{FF2B5EF4-FFF2-40B4-BE49-F238E27FC236}">
                      <a16:creationId xmlns:a16="http://schemas.microsoft.com/office/drawing/2014/main" id="{DA31FCED-C226-4939-B50F-5DE15C7509F9}"/>
                    </a:ext>
                  </a:extLst>
                </p:cNvPr>
                <p:cNvCxnSpPr>
                  <a:cxnSpLocks/>
                </p:cNvCxnSpPr>
                <p:nvPr/>
              </p:nvCxnSpPr>
              <p:spPr>
                <a:xfrm>
                  <a:off x="2116918" y="6261383"/>
                  <a:ext cx="240584" cy="20915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3" name="Agrupar 8">
                <a:extLst>
                  <a:ext uri="{FF2B5EF4-FFF2-40B4-BE49-F238E27FC236}">
                    <a16:creationId xmlns:a16="http://schemas.microsoft.com/office/drawing/2014/main" id="{022A2234-AAAB-40EB-AB9D-61207D38DD6B}"/>
                  </a:ext>
                </a:extLst>
              </p:cNvPr>
              <p:cNvGrpSpPr/>
              <p:nvPr/>
            </p:nvGrpSpPr>
            <p:grpSpPr>
              <a:xfrm rot="1366746">
                <a:off x="1195473" y="7316633"/>
                <a:ext cx="2348430" cy="1617937"/>
                <a:chOff x="271436" y="5143500"/>
                <a:chExt cx="3082198" cy="1922737"/>
              </a:xfrm>
            </p:grpSpPr>
            <p:cxnSp>
              <p:nvCxnSpPr>
                <p:cNvPr id="37" name="Conexão Reta 32">
                  <a:extLst>
                    <a:ext uri="{FF2B5EF4-FFF2-40B4-BE49-F238E27FC236}">
                      <a16:creationId xmlns:a16="http://schemas.microsoft.com/office/drawing/2014/main" id="{9ED4AEC0-B539-4E04-8441-6F83DB2AB8E6}"/>
                    </a:ext>
                  </a:extLst>
                </p:cNvPr>
                <p:cNvCxnSpPr>
                  <a:cxnSpLocks/>
                  <a:stCxn id="38" idx="6"/>
                  <a:endCxn id="39" idx="2"/>
                </p:cNvCxnSpPr>
                <p:nvPr/>
              </p:nvCxnSpPr>
              <p:spPr>
                <a:xfrm>
                  <a:off x="1643870" y="5448300"/>
                  <a:ext cx="33733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8B95FA5-E907-44CD-AD29-DEB84EE9845B}"/>
                    </a:ext>
                  </a:extLst>
                </p:cNvPr>
                <p:cNvSpPr/>
                <p:nvPr/>
              </p:nvSpPr>
              <p:spPr>
                <a:xfrm>
                  <a:off x="990600" y="5143500"/>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39" name="Oval 38">
                  <a:extLst>
                    <a:ext uri="{FF2B5EF4-FFF2-40B4-BE49-F238E27FC236}">
                      <a16:creationId xmlns:a16="http://schemas.microsoft.com/office/drawing/2014/main" id="{D4752B93-89C3-46AF-AADE-4F0B12BBBC09}"/>
                    </a:ext>
                  </a:extLst>
                </p:cNvPr>
                <p:cNvSpPr/>
                <p:nvPr/>
              </p:nvSpPr>
              <p:spPr>
                <a:xfrm>
                  <a:off x="1981200" y="5143500"/>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40" name="Oval 39">
                  <a:extLst>
                    <a:ext uri="{FF2B5EF4-FFF2-40B4-BE49-F238E27FC236}">
                      <a16:creationId xmlns:a16="http://schemas.microsoft.com/office/drawing/2014/main" id="{40EBE383-E62D-4451-8998-DDCAF268F2DF}"/>
                    </a:ext>
                  </a:extLst>
                </p:cNvPr>
                <p:cNvSpPr/>
                <p:nvPr/>
              </p:nvSpPr>
              <p:spPr>
                <a:xfrm>
                  <a:off x="2700364" y="5859379"/>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41" name="Oval 40">
                  <a:extLst>
                    <a:ext uri="{FF2B5EF4-FFF2-40B4-BE49-F238E27FC236}">
                      <a16:creationId xmlns:a16="http://schemas.microsoft.com/office/drawing/2014/main" id="{2DCAC082-2511-4B22-9DF2-486F84D98C32}"/>
                    </a:ext>
                  </a:extLst>
                </p:cNvPr>
                <p:cNvSpPr/>
                <p:nvPr/>
              </p:nvSpPr>
              <p:spPr>
                <a:xfrm>
                  <a:off x="1981200" y="6456637"/>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42" name="Oval 41">
                  <a:extLst>
                    <a:ext uri="{FF2B5EF4-FFF2-40B4-BE49-F238E27FC236}">
                      <a16:creationId xmlns:a16="http://schemas.microsoft.com/office/drawing/2014/main" id="{D32DC187-3B89-4B21-9FF9-D1BCE9F76EFB}"/>
                    </a:ext>
                  </a:extLst>
                </p:cNvPr>
                <p:cNvSpPr/>
                <p:nvPr/>
              </p:nvSpPr>
              <p:spPr>
                <a:xfrm>
                  <a:off x="968348" y="6456637"/>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43" name="Oval 42">
                  <a:extLst>
                    <a:ext uri="{FF2B5EF4-FFF2-40B4-BE49-F238E27FC236}">
                      <a16:creationId xmlns:a16="http://schemas.microsoft.com/office/drawing/2014/main" id="{2063B709-A343-471A-879A-E94576C8A2FC}"/>
                    </a:ext>
                  </a:extLst>
                </p:cNvPr>
                <p:cNvSpPr/>
                <p:nvPr/>
              </p:nvSpPr>
              <p:spPr>
                <a:xfrm>
                  <a:off x="271436" y="5859379"/>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44" name="Conexão Reta 39">
                  <a:extLst>
                    <a:ext uri="{FF2B5EF4-FFF2-40B4-BE49-F238E27FC236}">
                      <a16:creationId xmlns:a16="http://schemas.microsoft.com/office/drawing/2014/main" id="{A2D3140B-8EFF-4772-8CCC-C1057F50F968}"/>
                    </a:ext>
                  </a:extLst>
                </p:cNvPr>
                <p:cNvCxnSpPr>
                  <a:cxnSpLocks/>
                  <a:endCxn id="41" idx="2"/>
                </p:cNvCxnSpPr>
                <p:nvPr/>
              </p:nvCxnSpPr>
              <p:spPr>
                <a:xfrm>
                  <a:off x="1621618" y="6761437"/>
                  <a:ext cx="35958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11073CF2-F6DF-4EDB-BB48-50DDDF74BED4}"/>
                    </a:ext>
                  </a:extLst>
                </p:cNvPr>
                <p:cNvSpPr/>
                <p:nvPr/>
              </p:nvSpPr>
              <p:spPr>
                <a:xfrm>
                  <a:off x="1485900" y="5859379"/>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46" name="Conexão Reta 41">
                  <a:extLst>
                    <a:ext uri="{FF2B5EF4-FFF2-40B4-BE49-F238E27FC236}">
                      <a16:creationId xmlns:a16="http://schemas.microsoft.com/office/drawing/2014/main" id="{E13780DE-A8A9-46D3-BEE5-850A7E4931EB}"/>
                    </a:ext>
                  </a:extLst>
                </p:cNvPr>
                <p:cNvCxnSpPr>
                  <a:cxnSpLocks/>
                  <a:stCxn id="43" idx="6"/>
                  <a:endCxn id="45" idx="2"/>
                </p:cNvCxnSpPr>
                <p:nvPr/>
              </p:nvCxnSpPr>
              <p:spPr>
                <a:xfrm>
                  <a:off x="924706" y="6164179"/>
                  <a:ext cx="56119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Conexão Reta 42">
                  <a:extLst>
                    <a:ext uri="{FF2B5EF4-FFF2-40B4-BE49-F238E27FC236}">
                      <a16:creationId xmlns:a16="http://schemas.microsoft.com/office/drawing/2014/main" id="{C510FC86-AE33-4047-8EC9-2B73C88FFC16}"/>
                    </a:ext>
                  </a:extLst>
                </p:cNvPr>
                <p:cNvCxnSpPr>
                  <a:cxnSpLocks/>
                  <a:stCxn id="45" idx="6"/>
                  <a:endCxn id="40" idx="2"/>
                </p:cNvCxnSpPr>
                <p:nvPr/>
              </p:nvCxnSpPr>
              <p:spPr>
                <a:xfrm>
                  <a:off x="2139170" y="6164179"/>
                  <a:ext cx="56119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Conexão Reta 43">
                  <a:extLst>
                    <a:ext uri="{FF2B5EF4-FFF2-40B4-BE49-F238E27FC236}">
                      <a16:creationId xmlns:a16="http://schemas.microsoft.com/office/drawing/2014/main" id="{17678CCE-741D-46C0-9A48-BE6CDF26C6BF}"/>
                    </a:ext>
                  </a:extLst>
                </p:cNvPr>
                <p:cNvCxnSpPr>
                  <a:cxnSpLocks/>
                  <a:stCxn id="43" idx="0"/>
                  <a:endCxn id="38" idx="2"/>
                </p:cNvCxnSpPr>
                <p:nvPr/>
              </p:nvCxnSpPr>
              <p:spPr>
                <a:xfrm flipV="1">
                  <a:off x="598071" y="5448300"/>
                  <a:ext cx="392529" cy="4110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Conexão Reta 44">
                  <a:extLst>
                    <a:ext uri="{FF2B5EF4-FFF2-40B4-BE49-F238E27FC236}">
                      <a16:creationId xmlns:a16="http://schemas.microsoft.com/office/drawing/2014/main" id="{F126FD61-6F26-4BE9-8565-9AFBC71F6BCB}"/>
                    </a:ext>
                  </a:extLst>
                </p:cNvPr>
                <p:cNvCxnSpPr>
                  <a:cxnSpLocks/>
                  <a:stCxn id="41" idx="6"/>
                  <a:endCxn id="40" idx="4"/>
                </p:cNvCxnSpPr>
                <p:nvPr/>
              </p:nvCxnSpPr>
              <p:spPr>
                <a:xfrm flipV="1">
                  <a:off x="2634470" y="6468979"/>
                  <a:ext cx="392529" cy="29245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Conexão Reta 45">
                  <a:extLst>
                    <a:ext uri="{FF2B5EF4-FFF2-40B4-BE49-F238E27FC236}">
                      <a16:creationId xmlns:a16="http://schemas.microsoft.com/office/drawing/2014/main" id="{C1543192-6A50-46DA-9A90-3178AD57B744}"/>
                    </a:ext>
                  </a:extLst>
                </p:cNvPr>
                <p:cNvCxnSpPr>
                  <a:cxnSpLocks/>
                  <a:stCxn id="39" idx="6"/>
                  <a:endCxn id="40" idx="0"/>
                </p:cNvCxnSpPr>
                <p:nvPr/>
              </p:nvCxnSpPr>
              <p:spPr>
                <a:xfrm>
                  <a:off x="2634470" y="5448300"/>
                  <a:ext cx="392529" cy="4110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Conexão Reta 46">
                  <a:extLst>
                    <a:ext uri="{FF2B5EF4-FFF2-40B4-BE49-F238E27FC236}">
                      <a16:creationId xmlns:a16="http://schemas.microsoft.com/office/drawing/2014/main" id="{C014C403-B36F-4EB6-8763-59E9700CC563}"/>
                    </a:ext>
                  </a:extLst>
                </p:cNvPr>
                <p:cNvCxnSpPr>
                  <a:cxnSpLocks/>
                  <a:stCxn id="43" idx="4"/>
                  <a:endCxn id="42" idx="2"/>
                </p:cNvCxnSpPr>
                <p:nvPr/>
              </p:nvCxnSpPr>
              <p:spPr>
                <a:xfrm>
                  <a:off x="598071" y="6468979"/>
                  <a:ext cx="370277" cy="29245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2" name="Conexão Reta 47">
                  <a:extLst>
                    <a:ext uri="{FF2B5EF4-FFF2-40B4-BE49-F238E27FC236}">
                      <a16:creationId xmlns:a16="http://schemas.microsoft.com/office/drawing/2014/main" id="{4B92D3FC-B831-47BA-AE78-39E79C814A30}"/>
                    </a:ext>
                  </a:extLst>
                </p:cNvPr>
                <p:cNvCxnSpPr>
                  <a:cxnSpLocks/>
                  <a:stCxn id="38" idx="4"/>
                  <a:endCxn id="45" idx="1"/>
                </p:cNvCxnSpPr>
                <p:nvPr/>
              </p:nvCxnSpPr>
              <p:spPr>
                <a:xfrm>
                  <a:off x="1317235" y="5753100"/>
                  <a:ext cx="264334" cy="19555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Conexão Reta 48">
                  <a:extLst>
                    <a:ext uri="{FF2B5EF4-FFF2-40B4-BE49-F238E27FC236}">
                      <a16:creationId xmlns:a16="http://schemas.microsoft.com/office/drawing/2014/main" id="{BE1FD885-4DDF-42D7-85CD-62E3E9674226}"/>
                    </a:ext>
                  </a:extLst>
                </p:cNvPr>
                <p:cNvCxnSpPr>
                  <a:cxnSpLocks/>
                </p:cNvCxnSpPr>
                <p:nvPr/>
              </p:nvCxnSpPr>
              <p:spPr>
                <a:xfrm>
                  <a:off x="2116918" y="6261383"/>
                  <a:ext cx="240584" cy="20915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14" name="Conexão Reta 9">
                <a:extLst>
                  <a:ext uri="{FF2B5EF4-FFF2-40B4-BE49-F238E27FC236}">
                    <a16:creationId xmlns:a16="http://schemas.microsoft.com/office/drawing/2014/main" id="{4605BA87-1062-4A88-B32F-4CEC2D9245D7}"/>
                  </a:ext>
                </a:extLst>
              </p:cNvPr>
              <p:cNvCxnSpPr>
                <a:cxnSpLocks/>
                <a:stCxn id="59" idx="5"/>
                <a:endCxn id="43" idx="1"/>
              </p:cNvCxnSpPr>
              <p:nvPr/>
            </p:nvCxnSpPr>
            <p:spPr>
              <a:xfrm>
                <a:off x="1187945" y="5907748"/>
                <a:ext cx="217215" cy="167024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Conexão Reta 10">
                <a:extLst>
                  <a:ext uri="{FF2B5EF4-FFF2-40B4-BE49-F238E27FC236}">
                    <a16:creationId xmlns:a16="http://schemas.microsoft.com/office/drawing/2014/main" id="{B31529FE-0CB2-45DB-9027-9C4745D6E20A}"/>
                  </a:ext>
                </a:extLst>
              </p:cNvPr>
              <p:cNvCxnSpPr>
                <a:cxnSpLocks/>
                <a:stCxn id="58" idx="5"/>
                <a:endCxn id="39" idx="1"/>
              </p:cNvCxnSpPr>
              <p:nvPr/>
            </p:nvCxnSpPr>
            <p:spPr>
              <a:xfrm>
                <a:off x="1877484" y="6197308"/>
                <a:ext cx="962030" cy="132966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6" name="Agrupar 11">
                <a:extLst>
                  <a:ext uri="{FF2B5EF4-FFF2-40B4-BE49-F238E27FC236}">
                    <a16:creationId xmlns:a16="http://schemas.microsoft.com/office/drawing/2014/main" id="{025E53F3-8BE7-45B7-A541-72E20B76A280}"/>
                  </a:ext>
                </a:extLst>
              </p:cNvPr>
              <p:cNvGrpSpPr/>
              <p:nvPr/>
            </p:nvGrpSpPr>
            <p:grpSpPr>
              <a:xfrm rot="1366746">
                <a:off x="3726225" y="4181351"/>
                <a:ext cx="2226954" cy="1617937"/>
                <a:chOff x="271436" y="5143500"/>
                <a:chExt cx="3082198" cy="1922737"/>
              </a:xfrm>
            </p:grpSpPr>
            <p:cxnSp>
              <p:nvCxnSpPr>
                <p:cNvPr id="20" name="Conexão Reta 15">
                  <a:extLst>
                    <a:ext uri="{FF2B5EF4-FFF2-40B4-BE49-F238E27FC236}">
                      <a16:creationId xmlns:a16="http://schemas.microsoft.com/office/drawing/2014/main" id="{54BC9BBA-E5A7-403C-BE94-84A657804B55}"/>
                    </a:ext>
                  </a:extLst>
                </p:cNvPr>
                <p:cNvCxnSpPr>
                  <a:cxnSpLocks/>
                  <a:stCxn id="21" idx="6"/>
                  <a:endCxn id="22" idx="2"/>
                </p:cNvCxnSpPr>
                <p:nvPr/>
              </p:nvCxnSpPr>
              <p:spPr>
                <a:xfrm>
                  <a:off x="1643870" y="5448300"/>
                  <a:ext cx="33733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1D319A0-1126-4D72-A980-A300B082BB1E}"/>
                    </a:ext>
                  </a:extLst>
                </p:cNvPr>
                <p:cNvSpPr/>
                <p:nvPr/>
              </p:nvSpPr>
              <p:spPr>
                <a:xfrm>
                  <a:off x="990600" y="5143500"/>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22" name="Oval 21">
                  <a:extLst>
                    <a:ext uri="{FF2B5EF4-FFF2-40B4-BE49-F238E27FC236}">
                      <a16:creationId xmlns:a16="http://schemas.microsoft.com/office/drawing/2014/main" id="{5204C39D-6586-4C9C-BFB9-8D222C0989F6}"/>
                    </a:ext>
                  </a:extLst>
                </p:cNvPr>
                <p:cNvSpPr/>
                <p:nvPr/>
              </p:nvSpPr>
              <p:spPr>
                <a:xfrm>
                  <a:off x="1981200" y="5143500"/>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23" name="Oval 22">
                  <a:extLst>
                    <a:ext uri="{FF2B5EF4-FFF2-40B4-BE49-F238E27FC236}">
                      <a16:creationId xmlns:a16="http://schemas.microsoft.com/office/drawing/2014/main" id="{1AA6A682-7A8D-447B-A597-60A1D807D23C}"/>
                    </a:ext>
                  </a:extLst>
                </p:cNvPr>
                <p:cNvSpPr/>
                <p:nvPr/>
              </p:nvSpPr>
              <p:spPr>
                <a:xfrm>
                  <a:off x="2700364" y="5859379"/>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24" name="Oval 23">
                  <a:extLst>
                    <a:ext uri="{FF2B5EF4-FFF2-40B4-BE49-F238E27FC236}">
                      <a16:creationId xmlns:a16="http://schemas.microsoft.com/office/drawing/2014/main" id="{2E67C36F-CD38-423A-AB5C-DD9D54C1EFEF}"/>
                    </a:ext>
                  </a:extLst>
                </p:cNvPr>
                <p:cNvSpPr/>
                <p:nvPr/>
              </p:nvSpPr>
              <p:spPr>
                <a:xfrm>
                  <a:off x="1981200" y="6456637"/>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25" name="Oval 24">
                  <a:extLst>
                    <a:ext uri="{FF2B5EF4-FFF2-40B4-BE49-F238E27FC236}">
                      <a16:creationId xmlns:a16="http://schemas.microsoft.com/office/drawing/2014/main" id="{F76829DF-C64A-4D8C-8D3B-B65C8F2A524C}"/>
                    </a:ext>
                  </a:extLst>
                </p:cNvPr>
                <p:cNvSpPr/>
                <p:nvPr/>
              </p:nvSpPr>
              <p:spPr>
                <a:xfrm>
                  <a:off x="968348" y="6456637"/>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sp>
              <p:nvSpPr>
                <p:cNvPr id="26" name="Oval 25">
                  <a:extLst>
                    <a:ext uri="{FF2B5EF4-FFF2-40B4-BE49-F238E27FC236}">
                      <a16:creationId xmlns:a16="http://schemas.microsoft.com/office/drawing/2014/main" id="{8408DA01-2748-479C-AC1C-AF83620CC883}"/>
                    </a:ext>
                  </a:extLst>
                </p:cNvPr>
                <p:cNvSpPr/>
                <p:nvPr/>
              </p:nvSpPr>
              <p:spPr>
                <a:xfrm>
                  <a:off x="271436" y="5859379"/>
                  <a:ext cx="653270" cy="609600"/>
                </a:xfrm>
                <a:prstGeom prst="ellipse">
                  <a:avLst/>
                </a:prstGeom>
                <a:solidFill>
                  <a:srgbClr val="FFC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27" name="Conexão Reta 22">
                  <a:extLst>
                    <a:ext uri="{FF2B5EF4-FFF2-40B4-BE49-F238E27FC236}">
                      <a16:creationId xmlns:a16="http://schemas.microsoft.com/office/drawing/2014/main" id="{BEB89FC3-5A21-4758-B2A6-FD0290771AB4}"/>
                    </a:ext>
                  </a:extLst>
                </p:cNvPr>
                <p:cNvCxnSpPr>
                  <a:cxnSpLocks/>
                  <a:endCxn id="24" idx="2"/>
                </p:cNvCxnSpPr>
                <p:nvPr/>
              </p:nvCxnSpPr>
              <p:spPr>
                <a:xfrm>
                  <a:off x="1621618" y="6761437"/>
                  <a:ext cx="35958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C37A1A6-F955-492C-9024-7B245E42DF0C}"/>
                    </a:ext>
                  </a:extLst>
                </p:cNvPr>
                <p:cNvSpPr/>
                <p:nvPr/>
              </p:nvSpPr>
              <p:spPr>
                <a:xfrm>
                  <a:off x="1485900" y="5859379"/>
                  <a:ext cx="653270" cy="609600"/>
                </a:xfrm>
                <a:prstGeom prst="ellipse">
                  <a:avLst/>
                </a:prstGeom>
                <a:solidFill>
                  <a:srgbClr val="C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29" name="Conexão Reta 24">
                  <a:extLst>
                    <a:ext uri="{FF2B5EF4-FFF2-40B4-BE49-F238E27FC236}">
                      <a16:creationId xmlns:a16="http://schemas.microsoft.com/office/drawing/2014/main" id="{559A7614-8237-4B2B-A113-9A14F1C74902}"/>
                    </a:ext>
                  </a:extLst>
                </p:cNvPr>
                <p:cNvCxnSpPr>
                  <a:cxnSpLocks/>
                  <a:stCxn id="26" idx="6"/>
                  <a:endCxn id="28" idx="2"/>
                </p:cNvCxnSpPr>
                <p:nvPr/>
              </p:nvCxnSpPr>
              <p:spPr>
                <a:xfrm>
                  <a:off x="924706" y="6164179"/>
                  <a:ext cx="56119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Conexão Reta 25">
                  <a:extLst>
                    <a:ext uri="{FF2B5EF4-FFF2-40B4-BE49-F238E27FC236}">
                      <a16:creationId xmlns:a16="http://schemas.microsoft.com/office/drawing/2014/main" id="{DB951E80-84E7-482B-9922-3AEAD546106B}"/>
                    </a:ext>
                  </a:extLst>
                </p:cNvPr>
                <p:cNvCxnSpPr>
                  <a:cxnSpLocks/>
                  <a:stCxn id="28" idx="6"/>
                  <a:endCxn id="23" idx="2"/>
                </p:cNvCxnSpPr>
                <p:nvPr/>
              </p:nvCxnSpPr>
              <p:spPr>
                <a:xfrm>
                  <a:off x="2139170" y="6164179"/>
                  <a:ext cx="56119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Conexão Reta 26">
                  <a:extLst>
                    <a:ext uri="{FF2B5EF4-FFF2-40B4-BE49-F238E27FC236}">
                      <a16:creationId xmlns:a16="http://schemas.microsoft.com/office/drawing/2014/main" id="{53422805-33E8-4632-A845-AE8E980881B0}"/>
                    </a:ext>
                  </a:extLst>
                </p:cNvPr>
                <p:cNvCxnSpPr>
                  <a:cxnSpLocks/>
                  <a:stCxn id="26" idx="0"/>
                  <a:endCxn id="21" idx="2"/>
                </p:cNvCxnSpPr>
                <p:nvPr/>
              </p:nvCxnSpPr>
              <p:spPr>
                <a:xfrm flipV="1">
                  <a:off x="598071" y="5448300"/>
                  <a:ext cx="392529" cy="4110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Conexão Reta 27">
                  <a:extLst>
                    <a:ext uri="{FF2B5EF4-FFF2-40B4-BE49-F238E27FC236}">
                      <a16:creationId xmlns:a16="http://schemas.microsoft.com/office/drawing/2014/main" id="{77ACD2B2-9F9C-4645-AFC5-68AEC5D98680}"/>
                    </a:ext>
                  </a:extLst>
                </p:cNvPr>
                <p:cNvCxnSpPr>
                  <a:cxnSpLocks/>
                  <a:stCxn id="24" idx="6"/>
                  <a:endCxn id="23" idx="4"/>
                </p:cNvCxnSpPr>
                <p:nvPr/>
              </p:nvCxnSpPr>
              <p:spPr>
                <a:xfrm flipV="1">
                  <a:off x="2634470" y="6468979"/>
                  <a:ext cx="392529" cy="29245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Conexão Reta 28">
                  <a:extLst>
                    <a:ext uri="{FF2B5EF4-FFF2-40B4-BE49-F238E27FC236}">
                      <a16:creationId xmlns:a16="http://schemas.microsoft.com/office/drawing/2014/main" id="{727BE437-BD03-46B9-BE73-94E0AC8BEB54}"/>
                    </a:ext>
                  </a:extLst>
                </p:cNvPr>
                <p:cNvCxnSpPr>
                  <a:cxnSpLocks/>
                  <a:stCxn id="22" idx="6"/>
                  <a:endCxn id="23" idx="0"/>
                </p:cNvCxnSpPr>
                <p:nvPr/>
              </p:nvCxnSpPr>
              <p:spPr>
                <a:xfrm>
                  <a:off x="2634470" y="5448300"/>
                  <a:ext cx="392529" cy="41107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Conexão Reta 29">
                  <a:extLst>
                    <a:ext uri="{FF2B5EF4-FFF2-40B4-BE49-F238E27FC236}">
                      <a16:creationId xmlns:a16="http://schemas.microsoft.com/office/drawing/2014/main" id="{0D78CDFB-9FAA-4279-94C3-B3BBC602B52E}"/>
                    </a:ext>
                  </a:extLst>
                </p:cNvPr>
                <p:cNvCxnSpPr>
                  <a:cxnSpLocks/>
                  <a:stCxn id="26" idx="4"/>
                  <a:endCxn id="25" idx="2"/>
                </p:cNvCxnSpPr>
                <p:nvPr/>
              </p:nvCxnSpPr>
              <p:spPr>
                <a:xfrm>
                  <a:off x="598071" y="6468979"/>
                  <a:ext cx="370277" cy="29245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Conexão Reta 30">
                  <a:extLst>
                    <a:ext uri="{FF2B5EF4-FFF2-40B4-BE49-F238E27FC236}">
                      <a16:creationId xmlns:a16="http://schemas.microsoft.com/office/drawing/2014/main" id="{4326AD95-06D3-4653-AF8D-527B74F03484}"/>
                    </a:ext>
                  </a:extLst>
                </p:cNvPr>
                <p:cNvCxnSpPr>
                  <a:cxnSpLocks/>
                  <a:stCxn id="21" idx="4"/>
                  <a:endCxn id="28" idx="1"/>
                </p:cNvCxnSpPr>
                <p:nvPr/>
              </p:nvCxnSpPr>
              <p:spPr>
                <a:xfrm>
                  <a:off x="1317235" y="5753100"/>
                  <a:ext cx="264334" cy="19555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Conexão Reta 31">
                  <a:extLst>
                    <a:ext uri="{FF2B5EF4-FFF2-40B4-BE49-F238E27FC236}">
                      <a16:creationId xmlns:a16="http://schemas.microsoft.com/office/drawing/2014/main" id="{079A6B83-8691-4642-97A7-C086BD6475CD}"/>
                    </a:ext>
                  </a:extLst>
                </p:cNvPr>
                <p:cNvCxnSpPr>
                  <a:cxnSpLocks/>
                </p:cNvCxnSpPr>
                <p:nvPr/>
              </p:nvCxnSpPr>
              <p:spPr>
                <a:xfrm>
                  <a:off x="2116918" y="6261383"/>
                  <a:ext cx="240584" cy="209154"/>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17" name="Conexão Reta 12">
                <a:extLst>
                  <a:ext uri="{FF2B5EF4-FFF2-40B4-BE49-F238E27FC236}">
                    <a16:creationId xmlns:a16="http://schemas.microsoft.com/office/drawing/2014/main" id="{3406BEFE-2706-4002-8012-239D83D2986D}"/>
                  </a:ext>
                </a:extLst>
              </p:cNvPr>
              <p:cNvCxnSpPr>
                <a:cxnSpLocks/>
                <a:stCxn id="56" idx="7"/>
                <a:endCxn id="26" idx="2"/>
              </p:cNvCxnSpPr>
              <p:nvPr/>
            </p:nvCxnSpPr>
            <p:spPr>
              <a:xfrm flipV="1">
                <a:off x="2445744" y="4605220"/>
                <a:ext cx="1348004" cy="23886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Conexão Reta 13">
                <a:extLst>
                  <a:ext uri="{FF2B5EF4-FFF2-40B4-BE49-F238E27FC236}">
                    <a16:creationId xmlns:a16="http://schemas.microsoft.com/office/drawing/2014/main" id="{78320DC7-640C-46BB-8193-2EB1603A1A58}"/>
                  </a:ext>
                </a:extLst>
              </p:cNvPr>
              <p:cNvCxnSpPr>
                <a:cxnSpLocks/>
                <a:stCxn id="57" idx="7"/>
                <a:endCxn id="25" idx="3"/>
              </p:cNvCxnSpPr>
              <p:nvPr/>
            </p:nvCxnSpPr>
            <p:spPr>
              <a:xfrm flipV="1">
                <a:off x="2702108" y="5457535"/>
                <a:ext cx="1354825" cy="14756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Conexão Reta 14">
                <a:extLst>
                  <a:ext uri="{FF2B5EF4-FFF2-40B4-BE49-F238E27FC236}">
                    <a16:creationId xmlns:a16="http://schemas.microsoft.com/office/drawing/2014/main" id="{3E8CC113-6D7C-40A7-87E3-22E0EE01721F}"/>
                  </a:ext>
                </a:extLst>
              </p:cNvPr>
              <p:cNvCxnSpPr>
                <a:cxnSpLocks/>
                <a:stCxn id="58" idx="5"/>
                <a:endCxn id="24" idx="4"/>
              </p:cNvCxnSpPr>
              <p:nvPr/>
            </p:nvCxnSpPr>
            <p:spPr>
              <a:xfrm flipV="1">
                <a:off x="1877484" y="5874751"/>
                <a:ext cx="2978955" cy="32255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8" name="CaixaDeTexto 1">
              <a:extLst>
                <a:ext uri="{FF2B5EF4-FFF2-40B4-BE49-F238E27FC236}">
                  <a16:creationId xmlns:a16="http://schemas.microsoft.com/office/drawing/2014/main" id="{DD747120-6B17-47A8-943E-9EBDBA4D1538}"/>
                </a:ext>
              </a:extLst>
            </p:cNvPr>
            <p:cNvSpPr txBox="1"/>
            <p:nvPr/>
          </p:nvSpPr>
          <p:spPr>
            <a:xfrm>
              <a:off x="2599557" y="1847189"/>
              <a:ext cx="1741099" cy="584775"/>
            </a:xfrm>
            <a:prstGeom prst="rect">
              <a:avLst/>
            </a:prstGeom>
            <a:noFill/>
          </p:spPr>
          <p:txBody>
            <a:bodyPr wrap="square" rtlCol="0">
              <a:spAutoFit/>
            </a:bodyPr>
            <a:lstStyle/>
            <a:p>
              <a:pPr algn="ctr"/>
              <a:r>
                <a:rPr lang="en-GB" sz="1600" dirty="0">
                  <a:latin typeface="Century Gothic" panose="020B0502020202020204" pitchFamily="34" charset="0"/>
                </a:rPr>
                <a:t>Malfunctioning Node</a:t>
              </a:r>
            </a:p>
          </p:txBody>
        </p:sp>
        <p:sp>
          <p:nvSpPr>
            <p:cNvPr id="9" name="Oval 8">
              <a:extLst>
                <a:ext uri="{FF2B5EF4-FFF2-40B4-BE49-F238E27FC236}">
                  <a16:creationId xmlns:a16="http://schemas.microsoft.com/office/drawing/2014/main" id="{3E7EEC2C-1AD2-4078-B099-230B5FDB0D16}"/>
                </a:ext>
              </a:extLst>
            </p:cNvPr>
            <p:cNvSpPr/>
            <p:nvPr/>
          </p:nvSpPr>
          <p:spPr>
            <a:xfrm rot="1266859">
              <a:off x="2353410" y="2647749"/>
              <a:ext cx="1804238" cy="1352319"/>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5"/>
            </a:p>
          </p:txBody>
        </p:sp>
        <p:cxnSp>
          <p:nvCxnSpPr>
            <p:cNvPr id="10" name="Conexão Curva 67">
              <a:extLst>
                <a:ext uri="{FF2B5EF4-FFF2-40B4-BE49-F238E27FC236}">
                  <a16:creationId xmlns:a16="http://schemas.microsoft.com/office/drawing/2014/main" id="{0D7AA617-C83F-4A36-8D59-4083C8D74396}"/>
                </a:ext>
              </a:extLst>
            </p:cNvPr>
            <p:cNvCxnSpPr>
              <a:cxnSpLocks/>
              <a:endCxn id="28" idx="1"/>
            </p:cNvCxnSpPr>
            <p:nvPr/>
          </p:nvCxnSpPr>
          <p:spPr>
            <a:xfrm rot="5400000">
              <a:off x="3061653" y="2464346"/>
              <a:ext cx="834831" cy="642488"/>
            </a:xfrm>
            <a:prstGeom prst="curvedConnector3">
              <a:avLst>
                <a:gd name="adj1" fmla="val 50000"/>
              </a:avLst>
            </a:prstGeom>
            <a:ln w="63500" cap="rnd">
              <a:solidFill>
                <a:srgbClr val="415C6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CaixaDeTexto 71">
              <a:extLst>
                <a:ext uri="{FF2B5EF4-FFF2-40B4-BE49-F238E27FC236}">
                  <a16:creationId xmlns:a16="http://schemas.microsoft.com/office/drawing/2014/main" id="{A53DD4C7-E459-4E95-815B-1EF30A4C1D85}"/>
                </a:ext>
              </a:extLst>
            </p:cNvPr>
            <p:cNvSpPr txBox="1"/>
            <p:nvPr/>
          </p:nvSpPr>
          <p:spPr>
            <a:xfrm>
              <a:off x="2213169" y="4194002"/>
              <a:ext cx="2232180" cy="584775"/>
            </a:xfrm>
            <a:prstGeom prst="rect">
              <a:avLst/>
            </a:prstGeom>
            <a:noFill/>
          </p:spPr>
          <p:txBody>
            <a:bodyPr wrap="square" rtlCol="0">
              <a:spAutoFit/>
            </a:bodyPr>
            <a:lstStyle/>
            <a:p>
              <a:r>
                <a:rPr lang="en-GB" sz="1600" dirty="0">
                  <a:latin typeface="Century Gothic" panose="020B0502020202020204" pitchFamily="34" charset="0"/>
                </a:rPr>
                <a:t>Only one partition is affected</a:t>
              </a:r>
            </a:p>
          </p:txBody>
        </p:sp>
      </p:grpSp>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94" name="Ink 93">
                <a:extLst>
                  <a:ext uri="{FF2B5EF4-FFF2-40B4-BE49-F238E27FC236}">
                    <a16:creationId xmlns:a16="http://schemas.microsoft.com/office/drawing/2014/main" id="{FE210BDF-3E3D-4888-828E-48CE1DC3E8C0}"/>
                  </a:ext>
                </a:extLst>
              </p14:cNvPr>
              <p14:cNvContentPartPr/>
              <p14:nvPr>
                <p:extLst>
                  <p:ext uri="{42D2F446-02D8-4167-A562-619A0277C38B}">
                    <p15:isNarration xmlns:p15="http://schemas.microsoft.com/office/powerpoint/2012/main" val="1"/>
                  </p:ext>
                </p:extLst>
              </p14:nvPr>
            </p14:nvContentPartPr>
            <p14:xfrm>
              <a:off x="1788480" y="780480"/>
              <a:ext cx="9263520" cy="3297600"/>
            </p14:xfrm>
          </p:contentPart>
        </mc:Choice>
        <mc:Fallback>
          <p:pic>
            <p:nvPicPr>
              <p:cNvPr id="94" name="Ink 93">
                <a:extLst>
                  <a:ext uri="{FF2B5EF4-FFF2-40B4-BE49-F238E27FC236}">
                    <a16:creationId xmlns:a16="http://schemas.microsoft.com/office/drawing/2014/main" id="{FE210BDF-3E3D-4888-828E-48CE1DC3E8C0}"/>
                  </a:ext>
                </a:extLst>
              </p:cNvPr>
              <p:cNvPicPr>
                <a:picLocks noGrp="1" noRot="1" noChangeAspect="1" noMove="1" noResize="1" noEditPoints="1" noAdjustHandles="1" noChangeArrowheads="1" noChangeShapeType="1"/>
              </p:cNvPicPr>
              <p:nvPr/>
            </p:nvPicPr>
            <p:blipFill>
              <a:blip r:embed="rId11"/>
              <a:stretch>
                <a:fillRect/>
              </a:stretch>
            </p:blipFill>
            <p:spPr>
              <a:xfrm>
                <a:off x="1779120" y="771120"/>
                <a:ext cx="9282240" cy="3316320"/>
              </a:xfrm>
              <a:prstGeom prst="rect">
                <a:avLst/>
              </a:prstGeom>
            </p:spPr>
          </p:pic>
        </mc:Fallback>
      </mc:AlternateContent>
      <p:pic>
        <p:nvPicPr>
          <p:cNvPr id="95" name="Audio 94">
            <a:hlinkClick r:id="" action="ppaction://media"/>
            <a:extLst>
              <a:ext uri="{FF2B5EF4-FFF2-40B4-BE49-F238E27FC236}">
                <a16:creationId xmlns:a16="http://schemas.microsoft.com/office/drawing/2014/main" id="{DC90B62D-2E3A-45B4-950B-14590ACD6C8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01793116"/>
      </p:ext>
    </p:extLst>
  </p:cSld>
  <p:clrMapOvr>
    <a:masterClrMapping/>
  </p:clrMapOvr>
  <mc:AlternateContent xmlns:mc="http://schemas.openxmlformats.org/markup-compatibility/2006">
    <mc:Choice xmlns:p14="http://schemas.microsoft.com/office/powerpoint/2010/main" Requires="p14">
      <p:transition spd="slow" p14:dur="2000" advTm="43988"/>
    </mc:Choice>
    <mc:Fallback>
      <p:transition spd="slow" advTm="43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5"/>
                                        </p:tgtEl>
                                      </p:cBhvr>
                                    </p:cmd>
                                  </p:childTnLst>
                                </p:cTn>
                              </p:par>
                              <p:par>
                                <p:cTn id="7" presetID="59" presetClass="entr" presetSubtype="0" fill="hold" nodeType="withEffect">
                                  <p:stCondLst>
                                    <p:cond delay="0"/>
                                  </p:stCondLst>
                                  <p:childTnLst>
                                    <p:set>
                                      <p:cBhvr>
                                        <p:cTn id="8" dur="1" fill="hold">
                                          <p:stCondLst>
                                            <p:cond delay="0"/>
                                          </p:stCondLst>
                                        </p:cTn>
                                        <p:tgtEl>
                                          <p:spTgt spid="94"/>
                                        </p:tgtEl>
                                        <p:attrNameLst>
                                          <p:attrName>style.visibility</p:attrName>
                                        </p:attrNameLst>
                                      </p:cBhvr>
                                      <p:to>
                                        <p:strVal val="visible"/>
                                      </p:to>
                                    </p:set>
                                    <p:cmd type="call" cmd="playFrom(0.0)">
                                      <p:cBhvr>
                                        <p:cTn id="9" dur="1" fill="hold"/>
                                        <p:tgtEl>
                                          <p:spTgt spid="9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US"/>
              <a:t>Network Partition</a:t>
            </a:r>
            <a:endParaRPr/>
          </a:p>
        </p:txBody>
      </p:sp>
      <p:pic>
        <p:nvPicPr>
          <p:cNvPr id="347" name="Google Shape;347;p50"/>
          <p:cNvPicPr preferRelativeResize="0"/>
          <p:nvPr/>
        </p:nvPicPr>
        <p:blipFill>
          <a:blip r:embed="rId5"/>
          <a:stretch>
            <a:fillRect/>
          </a:stretch>
        </p:blipFill>
        <p:spPr>
          <a:xfrm>
            <a:off x="4794422" y="1087394"/>
            <a:ext cx="7397578" cy="4819135"/>
          </a:xfrm>
          <a:prstGeom prst="rect">
            <a:avLst/>
          </a:prstGeom>
          <a:noFill/>
          <a:ln>
            <a:noFill/>
          </a:ln>
        </p:spPr>
      </p:pic>
      <p:sp>
        <p:nvSpPr>
          <p:cNvPr id="345" name="Google Shape;345;p50"/>
          <p:cNvSpPr txBox="1">
            <a:spLocks noGrp="1"/>
          </p:cNvSpPr>
          <p:nvPr>
            <p:ph type="body" sz="half" idx="2"/>
          </p:nvPr>
        </p:nvSpPr>
        <p:spPr>
          <a:xfrm>
            <a:off x="643465" y="3043050"/>
            <a:ext cx="3517567" cy="3064505"/>
          </a:xfrm>
        </p:spPr>
        <p:txBody>
          <a:bodyPr spcFirstLastPara="1" vert="horz" lIns="91425" tIns="91425" rIns="91425" bIns="91425" rtlCol="0" anchorCtr="0">
            <a:normAutofit/>
          </a:bodyPr>
          <a:lstStyle/>
          <a:p>
            <a:pPr marL="0" indent="0">
              <a:buNone/>
            </a:pPr>
            <a:r>
              <a:rPr lang="en-US"/>
              <a:t>Example of network partition</a:t>
            </a:r>
          </a:p>
        </p:txBody>
      </p:sp>
      <p:sp>
        <p:nvSpPr>
          <p:cNvPr id="346" name="Google Shape;346;p50"/>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US" sz="700"/>
              <a:pPr>
                <a:lnSpc>
                  <a:spcPct val="90000"/>
                </a:lnSpc>
                <a:spcAft>
                  <a:spcPts val="600"/>
                </a:spcAft>
              </a:pPr>
              <a:t>7</a:t>
            </a:fld>
            <a:endParaRPr lang="en-US" sz="700"/>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0" name="Ink 9">
                <a:extLst>
                  <a:ext uri="{FF2B5EF4-FFF2-40B4-BE49-F238E27FC236}">
                    <a16:creationId xmlns:a16="http://schemas.microsoft.com/office/drawing/2014/main" id="{FD065D9D-7724-45BE-84B4-571C177F6D55}"/>
                  </a:ext>
                </a:extLst>
              </p14:cNvPr>
              <p14:cNvContentPartPr/>
              <p14:nvPr>
                <p:extLst>
                  <p:ext uri="{42D2F446-02D8-4167-A562-619A0277C38B}">
                    <p15:isNarration xmlns:p15="http://schemas.microsoft.com/office/powerpoint/2012/main" val="1"/>
                  </p:ext>
                </p:extLst>
              </p14:nvPr>
            </p14:nvContentPartPr>
            <p14:xfrm>
              <a:off x="5167440" y="496800"/>
              <a:ext cx="6544440" cy="6116760"/>
            </p14:xfrm>
          </p:contentPart>
        </mc:Choice>
        <mc:Fallback>
          <p:pic>
            <p:nvPicPr>
              <p:cNvPr id="10" name="Ink 9">
                <a:extLst>
                  <a:ext uri="{FF2B5EF4-FFF2-40B4-BE49-F238E27FC236}">
                    <a16:creationId xmlns:a16="http://schemas.microsoft.com/office/drawing/2014/main" id="{FD065D9D-7724-45BE-84B4-571C177F6D55}"/>
                  </a:ext>
                </a:extLst>
              </p:cNvPr>
              <p:cNvPicPr>
                <a:picLocks noGrp="1" noRot="1" noChangeAspect="1" noMove="1" noResize="1" noEditPoints="1" noAdjustHandles="1" noChangeArrowheads="1" noChangeShapeType="1"/>
              </p:cNvPicPr>
              <p:nvPr/>
            </p:nvPicPr>
            <p:blipFill>
              <a:blip r:embed="rId7"/>
              <a:stretch>
                <a:fillRect/>
              </a:stretch>
            </p:blipFill>
            <p:spPr>
              <a:xfrm>
                <a:off x="5158080" y="487440"/>
                <a:ext cx="6563160" cy="6135480"/>
              </a:xfrm>
              <a:prstGeom prst="rect">
                <a:avLst/>
              </a:prstGeom>
            </p:spPr>
          </p:pic>
        </mc:Fallback>
      </mc:AlternateContent>
      <p:pic>
        <p:nvPicPr>
          <p:cNvPr id="11" name="Audio 10">
            <a:hlinkClick r:id="" action="ppaction://media"/>
            <a:extLst>
              <a:ext uri="{FF2B5EF4-FFF2-40B4-BE49-F238E27FC236}">
                <a16:creationId xmlns:a16="http://schemas.microsoft.com/office/drawing/2014/main" id="{4AA95D51-7477-409C-930A-E90F9F1F759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8645"/>
    </mc:Choice>
    <mc:Fallback>
      <p:transition spd="slow" advTm="98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1"/>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US"/>
              <a:t>CAP Theorem</a:t>
            </a:r>
            <a:endParaRPr/>
          </a:p>
        </p:txBody>
      </p:sp>
      <p:graphicFrame>
        <p:nvGraphicFramePr>
          <p:cNvPr id="2" name="Content Placeholder 1">
            <a:extLst>
              <a:ext uri="{FF2B5EF4-FFF2-40B4-BE49-F238E27FC236}">
                <a16:creationId xmlns:a16="http://schemas.microsoft.com/office/drawing/2014/main" id="{A1877FB3-A86B-4369-A5A9-BB897195C1D0}"/>
              </a:ext>
            </a:extLst>
          </p:cNvPr>
          <p:cNvGraphicFramePr>
            <a:graphicFrameLocks noGrp="1"/>
          </p:cNvGraphicFramePr>
          <p:nvPr>
            <p:ph idx="1"/>
          </p:nvPr>
        </p:nvGraphicFramePr>
        <p:xfrm>
          <a:off x="5888181" y="1853428"/>
          <a:ext cx="5885411" cy="459341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55" name="Google Shape;355;p51"/>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US"/>
              <a:pPr algn="r"/>
              <a:t>8</a:t>
            </a:fld>
            <a:endParaRPr/>
          </a:p>
        </p:txBody>
      </p:sp>
      <p:pic>
        <p:nvPicPr>
          <p:cNvPr id="356" name="Google Shape;356;p51"/>
          <p:cNvPicPr preferRelativeResize="0"/>
          <p:nvPr/>
        </p:nvPicPr>
        <p:blipFill rotWithShape="1">
          <a:blip r:embed="rId10">
            <a:alphaModFix/>
          </a:blip>
          <a:srcRect l="24817" t="61948" r="20840" b="11148"/>
          <a:stretch/>
        </p:blipFill>
        <p:spPr>
          <a:xfrm>
            <a:off x="593446" y="3724772"/>
            <a:ext cx="4969199" cy="1484075"/>
          </a:xfrm>
          <a:prstGeom prst="rect">
            <a:avLst/>
          </a:prstGeom>
          <a:noFill/>
          <a:ln>
            <a:noFill/>
          </a:ln>
        </p:spPr>
      </p:pic>
      <p:sp>
        <p:nvSpPr>
          <p:cNvPr id="357" name="Google Shape;357;p51"/>
          <p:cNvSpPr/>
          <p:nvPr/>
        </p:nvSpPr>
        <p:spPr>
          <a:xfrm>
            <a:off x="3771694" y="2883885"/>
            <a:ext cx="1609956" cy="799848"/>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400" dirty="0"/>
              <a:t>apple</a:t>
            </a:r>
            <a:endParaRPr sz="2400" dirty="0"/>
          </a:p>
        </p:txBody>
      </p:sp>
      <p:sp>
        <p:nvSpPr>
          <p:cNvPr id="358" name="Google Shape;358;p51"/>
          <p:cNvSpPr/>
          <p:nvPr/>
        </p:nvSpPr>
        <p:spPr>
          <a:xfrm>
            <a:off x="593446" y="2924924"/>
            <a:ext cx="1770444" cy="799848"/>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400" dirty="0"/>
              <a:t>mango</a:t>
            </a:r>
            <a:endParaRPr sz="2400" dirty="0"/>
          </a:p>
        </p:txBody>
      </p:sp>
      <mc:AlternateContent xmlns:mc="http://schemas.openxmlformats.org/markup-compatibility/2006">
        <mc:Choice xmlns:p14="http://schemas.microsoft.com/office/powerpoint/2010/main" xmlns:iact="http://schemas.microsoft.com/office/powerpoint/2014/inkAction" Requires="p14 iact">
          <p:contentPart p14:bwMode="auto" r:id="rId11">
            <p14:nvContentPartPr>
              <p14:cNvPr id="7" name="Ink 6">
                <a:extLst>
                  <a:ext uri="{FF2B5EF4-FFF2-40B4-BE49-F238E27FC236}">
                    <a16:creationId xmlns:a16="http://schemas.microsoft.com/office/drawing/2014/main" id="{1D115E0D-4278-4431-97BD-FAE47D1EFCE3}"/>
                  </a:ext>
                </a:extLst>
              </p14:cNvPr>
              <p14:cNvContentPartPr/>
              <p14:nvPr>
                <p:extLst>
                  <p:ext uri="{42D2F446-02D8-4167-A562-619A0277C38B}">
                    <p15:isNarration xmlns:p15="http://schemas.microsoft.com/office/powerpoint/2012/main" val="1"/>
                  </p:ext>
                </p:extLst>
              </p14:nvPr>
            </p14:nvContentPartPr>
            <p14:xfrm>
              <a:off x="1077840" y="1651320"/>
              <a:ext cx="9888840" cy="4601520"/>
            </p14:xfrm>
          </p:contentPart>
        </mc:Choice>
        <mc:Fallback>
          <p:pic>
            <p:nvPicPr>
              <p:cNvPr id="7" name="Ink 6">
                <a:extLst>
                  <a:ext uri="{FF2B5EF4-FFF2-40B4-BE49-F238E27FC236}">
                    <a16:creationId xmlns:a16="http://schemas.microsoft.com/office/drawing/2014/main" id="{1D115E0D-4278-4431-97BD-FAE47D1EFCE3}"/>
                  </a:ext>
                </a:extLst>
              </p:cNvPr>
              <p:cNvPicPr>
                <a:picLocks noGrp="1" noRot="1" noChangeAspect="1" noMove="1" noResize="1" noEditPoints="1" noAdjustHandles="1" noChangeArrowheads="1" noChangeShapeType="1"/>
              </p:cNvPicPr>
              <p:nvPr/>
            </p:nvPicPr>
            <p:blipFill>
              <a:blip r:embed="rId12"/>
              <a:stretch>
                <a:fillRect/>
              </a:stretch>
            </p:blipFill>
            <p:spPr>
              <a:xfrm>
                <a:off x="1068480" y="1641960"/>
                <a:ext cx="9907560" cy="4620240"/>
              </a:xfrm>
              <a:prstGeom prst="rect">
                <a:avLst/>
              </a:prstGeom>
            </p:spPr>
          </p:pic>
        </mc:Fallback>
      </mc:AlternateContent>
      <p:pic>
        <p:nvPicPr>
          <p:cNvPr id="8" name="Audio 7">
            <a:hlinkClick r:id="" action="ppaction://media"/>
            <a:extLst>
              <a:ext uri="{FF2B5EF4-FFF2-40B4-BE49-F238E27FC236}">
                <a16:creationId xmlns:a16="http://schemas.microsoft.com/office/drawing/2014/main" id="{84BC5B2F-A90D-4200-A502-DEB66BB587A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7202"/>
    </mc:Choice>
    <mc:Fallback>
      <p:transition spd="slow" advTm="207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2"/>
          <p:cNvSpPr txBox="1">
            <a:spLocks noGrp="1"/>
          </p:cNvSpPr>
          <p:nvPr>
            <p:ph type="title"/>
          </p:nvPr>
        </p:nvSpPr>
        <p:spPr>
          <a:xfrm>
            <a:off x="1097280" y="286603"/>
            <a:ext cx="10058400" cy="1450757"/>
          </a:xfrm>
        </p:spPr>
        <p:txBody>
          <a:bodyPr anchor="b">
            <a:normAutofit/>
          </a:bodyPr>
          <a:lstStyle/>
          <a:p>
            <a:r>
              <a:rPr lang="en-US" dirty="0"/>
              <a:t>CP: Consistent + Partition Tolerant</a:t>
            </a:r>
          </a:p>
        </p:txBody>
      </p:sp>
      <p:pic>
        <p:nvPicPr>
          <p:cNvPr id="369" name="Google Shape;369;p52" descr="Diagram&#10;&#10;Description automatically generated"/>
          <p:cNvPicPr preferRelativeResize="0"/>
          <p:nvPr/>
        </p:nvPicPr>
        <p:blipFill rotWithShape="1">
          <a:blip r:embed="rId5"/>
          <a:srcRect t="23232" b="13874"/>
          <a:stretch/>
        </p:blipFill>
        <p:spPr>
          <a:xfrm>
            <a:off x="399010" y="2460567"/>
            <a:ext cx="5917428" cy="3158837"/>
          </a:xfrm>
          <a:prstGeom prst="rect">
            <a:avLst/>
          </a:prstGeom>
          <a:noFill/>
          <a:ln>
            <a:noFill/>
          </a:ln>
        </p:spPr>
      </p:pic>
      <p:graphicFrame>
        <p:nvGraphicFramePr>
          <p:cNvPr id="5" name="Content Placeholder 4">
            <a:extLst>
              <a:ext uri="{FF2B5EF4-FFF2-40B4-BE49-F238E27FC236}">
                <a16:creationId xmlns:a16="http://schemas.microsoft.com/office/drawing/2014/main" id="{F54B35DE-93A2-46B9-B3A0-247949544B6F}"/>
              </a:ext>
            </a:extLst>
          </p:cNvPr>
          <p:cNvGraphicFramePr>
            <a:graphicFrameLocks noGrp="1"/>
          </p:cNvGraphicFramePr>
          <p:nvPr>
            <p:ph sz="half" idx="2"/>
          </p:nvPr>
        </p:nvGraphicFramePr>
        <p:xfrm>
          <a:off x="6515944" y="2120901"/>
          <a:ext cx="4639736" cy="226822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68" name="Google Shape;368;p52"/>
          <p:cNvSpPr txBox="1">
            <a:spLocks noGrp="1"/>
          </p:cNvSpPr>
          <p:nvPr>
            <p:ph type="sldNum" sz="quarter" idx="12"/>
          </p:nvPr>
        </p:nvSpPr>
        <p:spPr>
          <a:xfrm>
            <a:off x="10993582" y="6446838"/>
            <a:ext cx="780010" cy="365125"/>
          </a:xfrm>
        </p:spPr>
        <p:txBody>
          <a:bodyPr anchor="ctr">
            <a:normAutofit/>
          </a:bodyPr>
          <a:lstStyle/>
          <a:p>
            <a:pPr>
              <a:spcAft>
                <a:spcPts val="600"/>
              </a:spcAft>
            </a:pPr>
            <a:fld id="{00000000-1234-1234-1234-123412341234}" type="slidenum">
              <a:rPr lang="en-US"/>
              <a:pPr>
                <a:spcAft>
                  <a:spcPts val="600"/>
                </a:spcAft>
              </a:pPr>
              <a:t>9</a:t>
            </a:fld>
            <a:endParaRPr lang="en-US"/>
          </a:p>
        </p:txBody>
      </p:sp>
      <mc:AlternateContent xmlns:mc="http://schemas.openxmlformats.org/markup-compatibility/2006">
        <mc:Choice xmlns:p14="http://schemas.microsoft.com/office/powerpoint/2010/main" xmlns:iact="http://schemas.microsoft.com/office/powerpoint/2014/inkAction" Requires="p14 iact">
          <p:contentPart p14:bwMode="auto" r:id="rId11">
            <p14:nvContentPartPr>
              <p14:cNvPr id="7" name="Ink 6">
                <a:extLst>
                  <a:ext uri="{FF2B5EF4-FFF2-40B4-BE49-F238E27FC236}">
                    <a16:creationId xmlns:a16="http://schemas.microsoft.com/office/drawing/2014/main" id="{7496F006-39D6-4FD7-A4CB-01C6AAC68947}"/>
                  </a:ext>
                </a:extLst>
              </p14:cNvPr>
              <p14:cNvContentPartPr/>
              <p14:nvPr>
                <p:extLst>
                  <p:ext uri="{42D2F446-02D8-4167-A562-619A0277C38B}">
                    <p15:isNarration xmlns:p15="http://schemas.microsoft.com/office/powerpoint/2012/main" val="1"/>
                  </p:ext>
                </p:extLst>
              </p14:nvPr>
            </p14:nvContentPartPr>
            <p14:xfrm>
              <a:off x="1006560" y="271080"/>
              <a:ext cx="5216040" cy="5063760"/>
            </p14:xfrm>
          </p:contentPart>
        </mc:Choice>
        <mc:Fallback>
          <p:pic>
            <p:nvPicPr>
              <p:cNvPr id="7" name="Ink 6">
                <a:extLst>
                  <a:ext uri="{FF2B5EF4-FFF2-40B4-BE49-F238E27FC236}">
                    <a16:creationId xmlns:a16="http://schemas.microsoft.com/office/drawing/2014/main" id="{7496F006-39D6-4FD7-A4CB-01C6AAC68947}"/>
                  </a:ext>
                </a:extLst>
              </p:cNvPr>
              <p:cNvPicPr>
                <a:picLocks noGrp="1" noRot="1" noChangeAspect="1" noMove="1" noResize="1" noEditPoints="1" noAdjustHandles="1" noChangeArrowheads="1" noChangeShapeType="1"/>
              </p:cNvPicPr>
              <p:nvPr/>
            </p:nvPicPr>
            <p:blipFill>
              <a:blip r:embed="rId12"/>
              <a:stretch>
                <a:fillRect/>
              </a:stretch>
            </p:blipFill>
            <p:spPr>
              <a:xfrm>
                <a:off x="997200" y="261720"/>
                <a:ext cx="5234760" cy="5082480"/>
              </a:xfrm>
              <a:prstGeom prst="rect">
                <a:avLst/>
              </a:prstGeom>
            </p:spPr>
          </p:pic>
        </mc:Fallback>
      </mc:AlternateContent>
      <p:pic>
        <p:nvPicPr>
          <p:cNvPr id="8" name="Audio 7">
            <a:hlinkClick r:id="" action="ppaction://media"/>
            <a:extLst>
              <a:ext uri="{FF2B5EF4-FFF2-40B4-BE49-F238E27FC236}">
                <a16:creationId xmlns:a16="http://schemas.microsoft.com/office/drawing/2014/main" id="{FC7E044D-FDB0-40C0-AECD-AB6FD3C116CC}"/>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52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160"/>
    </mc:Choice>
    <mc:Fallback>
      <p:transition spd="slow" advTm="73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DMM 01 Relational Model Concepts.pptx" id="{E5724F52-97AE-4EEB-BA83-314BE3DD4EA5}" vid="{3DEDA7B3-2233-4586-B28E-325C48F86A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B63218-A2B6-40CF-BCE7-190CEF2AE5CA}">
  <ds:schemaRefs>
    <ds:schemaRef ds:uri="http://schemas.microsoft.com/sharepoint/v3/contenttype/forms"/>
  </ds:schemaRefs>
</ds:datastoreItem>
</file>

<file path=customXml/itemProps2.xml><?xml version="1.0" encoding="utf-8"?>
<ds:datastoreItem xmlns:ds="http://schemas.openxmlformats.org/officeDocument/2006/customXml" ds:itemID="{CB70F49E-A1F9-47B4-B217-E100630EFCCE}">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641B33D7-02C6-4445-87B6-8BB078D72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732</Words>
  <Application>Microsoft Office PowerPoint</Application>
  <PresentationFormat>Widescreen</PresentationFormat>
  <Paragraphs>111</Paragraphs>
  <Slides>19</Slides>
  <Notes>18</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Bookman Old Style</vt:lpstr>
      <vt:lpstr>Calibri</vt:lpstr>
      <vt:lpstr>Century Gothic</vt:lpstr>
      <vt:lpstr>Franklin Gothic Book</vt:lpstr>
      <vt:lpstr>Georgia</vt:lpstr>
      <vt:lpstr>Roboto</vt:lpstr>
      <vt:lpstr>1_RetrospectVTI</vt:lpstr>
      <vt:lpstr>AT82.02</vt:lpstr>
      <vt:lpstr>CAP Theorem</vt:lpstr>
      <vt:lpstr>CAP Theorem</vt:lpstr>
      <vt:lpstr>CAP Theorem: Consistency</vt:lpstr>
      <vt:lpstr>CAP Theorem: Availability</vt:lpstr>
      <vt:lpstr>CAP Theorem: Partition Tolerance</vt:lpstr>
      <vt:lpstr>Network Partition</vt:lpstr>
      <vt:lpstr>CAP Theorem</vt:lpstr>
      <vt:lpstr>CP: Consistent + Partition Tolerant</vt:lpstr>
      <vt:lpstr>AP: Available + Partition Tolerant</vt:lpstr>
      <vt:lpstr>PowerPoint Presentation</vt:lpstr>
      <vt:lpstr>PowerPoint Presentation</vt:lpstr>
      <vt:lpstr>PowerPoint Presentation</vt:lpstr>
      <vt:lpstr>PowerPoint Presentation</vt:lpstr>
      <vt:lpstr>PowerPoint Presentation</vt:lpstr>
      <vt:lpstr>PACELC</vt:lpstr>
      <vt:lpstr>What we desire?</vt:lpstr>
      <vt:lpstr>PowerPoint Presentation</vt:lpstr>
      <vt:lpstr> Thank you.  Let’s Summarize!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2020-10-20T14:12:57Z</dcterms:created>
  <dcterms:modified xsi:type="dcterms:W3CDTF">2020-11-06T04:27:13Z</dcterms:modified>
</cp:coreProperties>
</file>